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6"/>
  </p:notesMasterIdLst>
  <p:handoutMasterIdLst>
    <p:handoutMasterId r:id="rId27"/>
  </p:handoutMasterIdLst>
  <p:sldIdLst>
    <p:sldId id="312" r:id="rId5"/>
    <p:sldId id="316" r:id="rId6"/>
    <p:sldId id="330" r:id="rId7"/>
    <p:sldId id="310" r:id="rId8"/>
    <p:sldId id="264" r:id="rId9"/>
    <p:sldId id="337" r:id="rId10"/>
    <p:sldId id="349" r:id="rId11"/>
    <p:sldId id="331" r:id="rId12"/>
    <p:sldId id="338" r:id="rId13"/>
    <p:sldId id="339" r:id="rId14"/>
    <p:sldId id="340" r:id="rId15"/>
    <p:sldId id="341" r:id="rId16"/>
    <p:sldId id="342" r:id="rId17"/>
    <p:sldId id="343" r:id="rId18"/>
    <p:sldId id="344" r:id="rId19"/>
    <p:sldId id="345" r:id="rId20"/>
    <p:sldId id="346" r:id="rId21"/>
    <p:sldId id="347" r:id="rId22"/>
    <p:sldId id="348" r:id="rId23"/>
    <p:sldId id="336" r:id="rId24"/>
    <p:sldId id="33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4826"/>
    <a:srgbClr val="FCE5EF"/>
    <a:srgbClr val="D2EA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653" autoAdjust="0"/>
    <p:restoredTop sz="94717" autoAdjust="0"/>
  </p:normalViewPr>
  <p:slideViewPr>
    <p:cSldViewPr snapToGrid="0">
      <p:cViewPr>
        <p:scale>
          <a:sx n="100" d="100"/>
          <a:sy n="100" d="100"/>
        </p:scale>
        <p:origin x="342" y="648"/>
      </p:cViewPr>
      <p:guideLst/>
    </p:cSldViewPr>
  </p:slideViewPr>
  <p:outlineViewPr>
    <p:cViewPr>
      <p:scale>
        <a:sx n="33" d="100"/>
        <a:sy n="33" d="100"/>
      </p:scale>
      <p:origin x="0" y="-34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522"/>
    </p:cViewPr>
  </p:sorterViewPr>
  <p:notesViewPr>
    <p:cSldViewPr snapToGrid="0">
      <p:cViewPr varScale="1">
        <p:scale>
          <a:sx n="62" d="100"/>
          <a:sy n="62" d="100"/>
        </p:scale>
        <p:origin x="2266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5">
  <dgm:title val=""/>
  <dgm:desc val=""/>
  <dgm:catLst>
    <dgm:cat type="accent6" pri="11500"/>
  </dgm:catLst>
  <dgm:styleLbl name="node0">
    <dgm:fillClrLst meth="cycle"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alpha val="90000"/>
      </a:schemeClr>
      <a:schemeClr val="accent6">
        <a:alpha val="5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/>
    <dgm:txEffectClrLst/>
  </dgm:styleLbl>
  <dgm:styleLbl name="node1">
    <dgm:fillClrLst>
      <a:schemeClr val="accent6">
        <a:alpha val="9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6">
        <a:shade val="9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  <a:alpha val="90000"/>
      </a:schemeClr>
      <a:schemeClr val="accent6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>
      <a:schemeClr val="accent6">
        <a:shade val="90000"/>
      </a:schemeClr>
      <a:schemeClr val="accent6">
        <a:tint val="50000"/>
      </a:schemeClr>
    </dgm:fillClrLst>
    <dgm:linClrLst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alpha val="90000"/>
      </a:schemeClr>
      <a:schemeClr val="accent6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6">
        <a:alpha val="90000"/>
        <a:tint val="40000"/>
      </a:schemeClr>
      <a:schemeClr val="accent6">
        <a:alpha val="5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5_5">
  <dgm:title val=""/>
  <dgm:desc val=""/>
  <dgm:catLst>
    <dgm:cat type="accent5" pri="11500"/>
  </dgm:catLst>
  <dgm:styleLbl name="node0">
    <dgm:fillClrLst meth="cycle">
      <a:schemeClr val="accent5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alpha val="9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alpha val="90000"/>
      </a:schemeClr>
      <a:schemeClr val="accent5">
        <a:alpha val="5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/>
    <dgm:txEffectClrLst/>
  </dgm:styleLbl>
  <dgm:styleLbl name="lnNode1">
    <dgm:fillClrLst>
      <a:schemeClr val="accent5">
        <a:shade val="90000"/>
      </a:schemeClr>
      <a:schemeClr val="accent5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alpha val="2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  <a:alpha val="90000"/>
      </a:schemeClr>
      <a:schemeClr val="accent5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>
      <a:schemeClr val="accent5">
        <a:shade val="90000"/>
      </a:schemeClr>
      <a:schemeClr val="accent5">
        <a:tint val="50000"/>
      </a:schemeClr>
    </dgm:fillClrLst>
    <dgm:linClrLst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alpha val="90000"/>
      </a:schemeClr>
      <a:schemeClr val="accent5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alpha val="90000"/>
        <a:tint val="40000"/>
      </a:schemeClr>
      <a:schemeClr val="accent5">
        <a:alpha val="5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54E6C8-C787-4089-97D5-DC701B70757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09FDFEE-4592-4341-842B-97D1D687A1F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HTML &amp; CSS</a:t>
          </a:r>
        </a:p>
      </dgm:t>
    </dgm:pt>
    <dgm:pt modelId="{10BF2FF1-1D8D-4903-B231-15542D349472}" type="parTrans" cxnId="{B0FA75C2-48A6-463F-A9C4-F94E3611B7C5}">
      <dgm:prSet/>
      <dgm:spPr/>
      <dgm:t>
        <a:bodyPr/>
        <a:lstStyle/>
        <a:p>
          <a:endParaRPr lang="en-US"/>
        </a:p>
      </dgm:t>
    </dgm:pt>
    <dgm:pt modelId="{CFFC161C-DB3D-49AD-A4D4-848728EA721B}" type="sibTrans" cxnId="{B0FA75C2-48A6-463F-A9C4-F94E3611B7C5}">
      <dgm:prSet/>
      <dgm:spPr/>
      <dgm:t>
        <a:bodyPr/>
        <a:lstStyle/>
        <a:p>
          <a:endParaRPr lang="en-US"/>
        </a:p>
      </dgm:t>
    </dgm:pt>
    <dgm:pt modelId="{667F40DB-C8DD-4421-A3FB-15979BEBBEA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TS &amp; Angular Framework</a:t>
          </a:r>
        </a:p>
      </dgm:t>
    </dgm:pt>
    <dgm:pt modelId="{A56314FC-E8B8-48DB-B377-3DECFD6C6959}" type="parTrans" cxnId="{88ED2E66-3781-49BD-8CC4-8C3C24446497}">
      <dgm:prSet/>
      <dgm:spPr/>
      <dgm:t>
        <a:bodyPr/>
        <a:lstStyle/>
        <a:p>
          <a:endParaRPr lang="en-US"/>
        </a:p>
      </dgm:t>
    </dgm:pt>
    <dgm:pt modelId="{D03E31EA-94E4-4529-8860-9A1F6D1CE80B}" type="sibTrans" cxnId="{88ED2E66-3781-49BD-8CC4-8C3C24446497}">
      <dgm:prSet/>
      <dgm:spPr/>
      <dgm:t>
        <a:bodyPr/>
        <a:lstStyle/>
        <a:p>
          <a:endParaRPr lang="en-US"/>
        </a:p>
      </dgm:t>
    </dgm:pt>
    <dgm:pt modelId="{7778A09E-4BE5-40A3-B3C8-5D16EDEE148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Json-Server</a:t>
          </a:r>
        </a:p>
      </dgm:t>
    </dgm:pt>
    <dgm:pt modelId="{99C67803-ECD6-4CEF-9F78-E2F2BFD805B0}" type="parTrans" cxnId="{9F4C7661-74A5-401B-9C08-31B2A3B0A7CD}">
      <dgm:prSet/>
      <dgm:spPr/>
      <dgm:t>
        <a:bodyPr/>
        <a:lstStyle/>
        <a:p>
          <a:endParaRPr lang="en-US"/>
        </a:p>
      </dgm:t>
    </dgm:pt>
    <dgm:pt modelId="{77899EC1-08EB-480E-8674-D3A34DC6E4F4}" type="sibTrans" cxnId="{9F4C7661-74A5-401B-9C08-31B2A3B0A7CD}">
      <dgm:prSet/>
      <dgm:spPr/>
      <dgm:t>
        <a:bodyPr/>
        <a:lstStyle/>
        <a:p>
          <a:endParaRPr lang="en-US"/>
        </a:p>
      </dgm:t>
    </dgm:pt>
    <dgm:pt modelId="{D1294903-B96C-4373-89D4-C2054EA8DCD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Angular Material &amp; Bootstrap</a:t>
          </a:r>
        </a:p>
      </dgm:t>
    </dgm:pt>
    <dgm:pt modelId="{798C9E93-0B93-4E6C-A04B-90DB54EDDCBE}" type="parTrans" cxnId="{B34DF771-BCE0-49A1-9BF8-8D29453919AF}">
      <dgm:prSet/>
      <dgm:spPr/>
      <dgm:t>
        <a:bodyPr/>
        <a:lstStyle/>
        <a:p>
          <a:endParaRPr lang="en-US"/>
        </a:p>
      </dgm:t>
    </dgm:pt>
    <dgm:pt modelId="{FD15BC3A-8EC4-4D17-ABCE-199E69B487E3}" type="sibTrans" cxnId="{B34DF771-BCE0-49A1-9BF8-8D29453919AF}">
      <dgm:prSet/>
      <dgm:spPr/>
      <dgm:t>
        <a:bodyPr/>
        <a:lstStyle/>
        <a:p>
          <a:endParaRPr lang="en-US"/>
        </a:p>
      </dgm:t>
    </dgm:pt>
    <dgm:pt modelId="{C7B59C18-934C-41B3-AEC1-8BEF4F6916D8}" type="pres">
      <dgm:prSet presAssocID="{7654E6C8-C787-4089-97D5-DC701B70757F}" presName="root" presStyleCnt="0">
        <dgm:presLayoutVars>
          <dgm:dir/>
          <dgm:resizeHandles val="exact"/>
        </dgm:presLayoutVars>
      </dgm:prSet>
      <dgm:spPr/>
    </dgm:pt>
    <dgm:pt modelId="{3F062881-AA77-4999-875D-2567BC3D60B3}" type="pres">
      <dgm:prSet presAssocID="{209FDFEE-4592-4341-842B-97D1D687A1F0}" presName="compNode" presStyleCnt="0"/>
      <dgm:spPr/>
    </dgm:pt>
    <dgm:pt modelId="{03B52FDE-C226-4763-BBC0-6B1F770AABDF}" type="pres">
      <dgm:prSet presAssocID="{209FDFEE-4592-4341-842B-97D1D687A1F0}" presName="bgRect" presStyleLbl="bgShp" presStyleIdx="0" presStyleCnt="4"/>
      <dgm:spPr/>
    </dgm:pt>
    <dgm:pt modelId="{5B1041D8-A131-4231-A2BF-3D2B141A7687}" type="pres">
      <dgm:prSet presAssocID="{209FDFEE-4592-4341-842B-97D1D687A1F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1EF3FE4E-7FED-4574-80E4-9FBDA7600F9E}" type="pres">
      <dgm:prSet presAssocID="{209FDFEE-4592-4341-842B-97D1D687A1F0}" presName="spaceRect" presStyleCnt="0"/>
      <dgm:spPr/>
    </dgm:pt>
    <dgm:pt modelId="{377B7F13-A3C5-46AE-9E26-DE6BE0CCB05C}" type="pres">
      <dgm:prSet presAssocID="{209FDFEE-4592-4341-842B-97D1D687A1F0}" presName="parTx" presStyleLbl="revTx" presStyleIdx="0" presStyleCnt="4">
        <dgm:presLayoutVars>
          <dgm:chMax val="0"/>
          <dgm:chPref val="0"/>
        </dgm:presLayoutVars>
      </dgm:prSet>
      <dgm:spPr/>
    </dgm:pt>
    <dgm:pt modelId="{44079D65-62F2-4184-8E4B-354124119D65}" type="pres">
      <dgm:prSet presAssocID="{CFFC161C-DB3D-49AD-A4D4-848728EA721B}" presName="sibTrans" presStyleCnt="0"/>
      <dgm:spPr/>
    </dgm:pt>
    <dgm:pt modelId="{DEBBA19A-2CCD-4E82-B9B6-3150F14C947C}" type="pres">
      <dgm:prSet presAssocID="{667F40DB-C8DD-4421-A3FB-15979BEBBEA9}" presName="compNode" presStyleCnt="0"/>
      <dgm:spPr/>
    </dgm:pt>
    <dgm:pt modelId="{3C294FCA-81D1-4BE7-BE02-A74E8939C902}" type="pres">
      <dgm:prSet presAssocID="{667F40DB-C8DD-4421-A3FB-15979BEBBEA9}" presName="bgRect" presStyleLbl="bgShp" presStyleIdx="1" presStyleCnt="4"/>
      <dgm:spPr/>
    </dgm:pt>
    <dgm:pt modelId="{7042F0E9-ADEF-4298-B052-4FD4D819B68A}" type="pres">
      <dgm:prSet presAssocID="{667F40DB-C8DD-4421-A3FB-15979BEBBEA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6BD7C012-1340-4ED6-9602-80CFB441F825}" type="pres">
      <dgm:prSet presAssocID="{667F40DB-C8DD-4421-A3FB-15979BEBBEA9}" presName="spaceRect" presStyleCnt="0"/>
      <dgm:spPr/>
    </dgm:pt>
    <dgm:pt modelId="{93E14046-D488-4BB6-8BF4-01841CF88942}" type="pres">
      <dgm:prSet presAssocID="{667F40DB-C8DD-4421-A3FB-15979BEBBEA9}" presName="parTx" presStyleLbl="revTx" presStyleIdx="1" presStyleCnt="4">
        <dgm:presLayoutVars>
          <dgm:chMax val="0"/>
          <dgm:chPref val="0"/>
        </dgm:presLayoutVars>
      </dgm:prSet>
      <dgm:spPr/>
    </dgm:pt>
    <dgm:pt modelId="{5544D7D4-CC61-4F75-9E35-699CD7FA371D}" type="pres">
      <dgm:prSet presAssocID="{D03E31EA-94E4-4529-8860-9A1F6D1CE80B}" presName="sibTrans" presStyleCnt="0"/>
      <dgm:spPr/>
    </dgm:pt>
    <dgm:pt modelId="{EEAA6445-D6DB-4234-A718-37F07FFC848B}" type="pres">
      <dgm:prSet presAssocID="{7778A09E-4BE5-40A3-B3C8-5D16EDEE1481}" presName="compNode" presStyleCnt="0"/>
      <dgm:spPr/>
    </dgm:pt>
    <dgm:pt modelId="{A9BF1A89-DD3E-4483-B4E5-F83465824D31}" type="pres">
      <dgm:prSet presAssocID="{7778A09E-4BE5-40A3-B3C8-5D16EDEE1481}" presName="bgRect" presStyleLbl="bgShp" presStyleIdx="2" presStyleCnt="4"/>
      <dgm:spPr/>
    </dgm:pt>
    <dgm:pt modelId="{78FC545C-2842-47D5-B09D-4502BF525778}" type="pres">
      <dgm:prSet presAssocID="{7778A09E-4BE5-40A3-B3C8-5D16EDEE148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F798B24-046A-4E63-9E4F-685E46E75205}" type="pres">
      <dgm:prSet presAssocID="{7778A09E-4BE5-40A3-B3C8-5D16EDEE1481}" presName="spaceRect" presStyleCnt="0"/>
      <dgm:spPr/>
    </dgm:pt>
    <dgm:pt modelId="{D3563A0F-2E9F-475F-93C2-C4468F5E36AF}" type="pres">
      <dgm:prSet presAssocID="{7778A09E-4BE5-40A3-B3C8-5D16EDEE1481}" presName="parTx" presStyleLbl="revTx" presStyleIdx="2" presStyleCnt="4">
        <dgm:presLayoutVars>
          <dgm:chMax val="0"/>
          <dgm:chPref val="0"/>
        </dgm:presLayoutVars>
      </dgm:prSet>
      <dgm:spPr/>
    </dgm:pt>
    <dgm:pt modelId="{98B14375-1A62-4D08-B2AE-3E074175ED26}" type="pres">
      <dgm:prSet presAssocID="{77899EC1-08EB-480E-8674-D3A34DC6E4F4}" presName="sibTrans" presStyleCnt="0"/>
      <dgm:spPr/>
    </dgm:pt>
    <dgm:pt modelId="{24B17608-8068-4F80-8008-7956A17CD66C}" type="pres">
      <dgm:prSet presAssocID="{D1294903-B96C-4373-89D4-C2054EA8DCDC}" presName="compNode" presStyleCnt="0"/>
      <dgm:spPr/>
    </dgm:pt>
    <dgm:pt modelId="{16E31255-8064-44F0-BEF5-C48FA4E5853B}" type="pres">
      <dgm:prSet presAssocID="{D1294903-B96C-4373-89D4-C2054EA8DCDC}" presName="bgRect" presStyleLbl="bgShp" presStyleIdx="3" presStyleCnt="4"/>
      <dgm:spPr/>
    </dgm:pt>
    <dgm:pt modelId="{1DAE6BA7-4944-4368-BE62-BC6E04BC7387}" type="pres">
      <dgm:prSet presAssocID="{D1294903-B96C-4373-89D4-C2054EA8DCD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aw blade"/>
        </a:ext>
      </dgm:extLst>
    </dgm:pt>
    <dgm:pt modelId="{43B75AC6-9535-4775-9425-37EF13176E1D}" type="pres">
      <dgm:prSet presAssocID="{D1294903-B96C-4373-89D4-C2054EA8DCDC}" presName="spaceRect" presStyleCnt="0"/>
      <dgm:spPr/>
    </dgm:pt>
    <dgm:pt modelId="{A1AED9E2-93EF-4659-B8D6-B814E091541E}" type="pres">
      <dgm:prSet presAssocID="{D1294903-B96C-4373-89D4-C2054EA8DCDC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1A2AD09-D412-460F-A7E2-1D7765F0B69C}" type="presOf" srcId="{667F40DB-C8DD-4421-A3FB-15979BEBBEA9}" destId="{93E14046-D488-4BB6-8BF4-01841CF88942}" srcOrd="0" destOrd="0" presId="urn:microsoft.com/office/officeart/2018/2/layout/IconVerticalSolidList"/>
    <dgm:cxn modelId="{9F4C7661-74A5-401B-9C08-31B2A3B0A7CD}" srcId="{7654E6C8-C787-4089-97D5-DC701B70757F}" destId="{7778A09E-4BE5-40A3-B3C8-5D16EDEE1481}" srcOrd="2" destOrd="0" parTransId="{99C67803-ECD6-4CEF-9F78-E2F2BFD805B0}" sibTransId="{77899EC1-08EB-480E-8674-D3A34DC6E4F4}"/>
    <dgm:cxn modelId="{88ED2E66-3781-49BD-8CC4-8C3C24446497}" srcId="{7654E6C8-C787-4089-97D5-DC701B70757F}" destId="{667F40DB-C8DD-4421-A3FB-15979BEBBEA9}" srcOrd="1" destOrd="0" parTransId="{A56314FC-E8B8-48DB-B377-3DECFD6C6959}" sibTransId="{D03E31EA-94E4-4529-8860-9A1F6D1CE80B}"/>
    <dgm:cxn modelId="{B34DF771-BCE0-49A1-9BF8-8D29453919AF}" srcId="{7654E6C8-C787-4089-97D5-DC701B70757F}" destId="{D1294903-B96C-4373-89D4-C2054EA8DCDC}" srcOrd="3" destOrd="0" parTransId="{798C9E93-0B93-4E6C-A04B-90DB54EDDCBE}" sibTransId="{FD15BC3A-8EC4-4D17-ABCE-199E69B487E3}"/>
    <dgm:cxn modelId="{BB31D194-CBFD-4FAD-A4CE-1EA6C97183C6}" type="presOf" srcId="{7654E6C8-C787-4089-97D5-DC701B70757F}" destId="{C7B59C18-934C-41B3-AEC1-8BEF4F6916D8}" srcOrd="0" destOrd="0" presId="urn:microsoft.com/office/officeart/2018/2/layout/IconVerticalSolidList"/>
    <dgm:cxn modelId="{B0FA75C2-48A6-463F-A9C4-F94E3611B7C5}" srcId="{7654E6C8-C787-4089-97D5-DC701B70757F}" destId="{209FDFEE-4592-4341-842B-97D1D687A1F0}" srcOrd="0" destOrd="0" parTransId="{10BF2FF1-1D8D-4903-B231-15542D349472}" sibTransId="{CFFC161C-DB3D-49AD-A4D4-848728EA721B}"/>
    <dgm:cxn modelId="{B09D4EC9-7831-4E43-A445-8293168A1686}" type="presOf" srcId="{209FDFEE-4592-4341-842B-97D1D687A1F0}" destId="{377B7F13-A3C5-46AE-9E26-DE6BE0CCB05C}" srcOrd="0" destOrd="0" presId="urn:microsoft.com/office/officeart/2018/2/layout/IconVerticalSolidList"/>
    <dgm:cxn modelId="{F128C1E1-D839-40F8-B222-7DD70CBEE825}" type="presOf" srcId="{D1294903-B96C-4373-89D4-C2054EA8DCDC}" destId="{A1AED9E2-93EF-4659-B8D6-B814E091541E}" srcOrd="0" destOrd="0" presId="urn:microsoft.com/office/officeart/2018/2/layout/IconVerticalSolidList"/>
    <dgm:cxn modelId="{D15096EA-68AD-4CFF-9D03-A85DEFAEF055}" type="presOf" srcId="{7778A09E-4BE5-40A3-B3C8-5D16EDEE1481}" destId="{D3563A0F-2E9F-475F-93C2-C4468F5E36AF}" srcOrd="0" destOrd="0" presId="urn:microsoft.com/office/officeart/2018/2/layout/IconVerticalSolidList"/>
    <dgm:cxn modelId="{93134F6A-4BB3-4DB4-B172-4CA2DF0143C5}" type="presParOf" srcId="{C7B59C18-934C-41B3-AEC1-8BEF4F6916D8}" destId="{3F062881-AA77-4999-875D-2567BC3D60B3}" srcOrd="0" destOrd="0" presId="urn:microsoft.com/office/officeart/2018/2/layout/IconVerticalSolidList"/>
    <dgm:cxn modelId="{D50E9E01-F981-437B-A486-0C0521CA4D90}" type="presParOf" srcId="{3F062881-AA77-4999-875D-2567BC3D60B3}" destId="{03B52FDE-C226-4763-BBC0-6B1F770AABDF}" srcOrd="0" destOrd="0" presId="urn:microsoft.com/office/officeart/2018/2/layout/IconVerticalSolidList"/>
    <dgm:cxn modelId="{92F238DC-E96E-4824-8F28-EF53C7939358}" type="presParOf" srcId="{3F062881-AA77-4999-875D-2567BC3D60B3}" destId="{5B1041D8-A131-4231-A2BF-3D2B141A7687}" srcOrd="1" destOrd="0" presId="urn:microsoft.com/office/officeart/2018/2/layout/IconVerticalSolidList"/>
    <dgm:cxn modelId="{AE6A3F0A-8826-4D26-A760-2062DE0027E0}" type="presParOf" srcId="{3F062881-AA77-4999-875D-2567BC3D60B3}" destId="{1EF3FE4E-7FED-4574-80E4-9FBDA7600F9E}" srcOrd="2" destOrd="0" presId="urn:microsoft.com/office/officeart/2018/2/layout/IconVerticalSolidList"/>
    <dgm:cxn modelId="{49DCC780-5CE6-4273-991C-DC7DDC9F2B45}" type="presParOf" srcId="{3F062881-AA77-4999-875D-2567BC3D60B3}" destId="{377B7F13-A3C5-46AE-9E26-DE6BE0CCB05C}" srcOrd="3" destOrd="0" presId="urn:microsoft.com/office/officeart/2018/2/layout/IconVerticalSolidList"/>
    <dgm:cxn modelId="{A7C1478B-FEC4-4170-B2A4-00800D8DB63F}" type="presParOf" srcId="{C7B59C18-934C-41B3-AEC1-8BEF4F6916D8}" destId="{44079D65-62F2-4184-8E4B-354124119D65}" srcOrd="1" destOrd="0" presId="urn:microsoft.com/office/officeart/2018/2/layout/IconVerticalSolidList"/>
    <dgm:cxn modelId="{06954C28-4D51-4110-86F5-97166E2B5707}" type="presParOf" srcId="{C7B59C18-934C-41B3-AEC1-8BEF4F6916D8}" destId="{DEBBA19A-2CCD-4E82-B9B6-3150F14C947C}" srcOrd="2" destOrd="0" presId="urn:microsoft.com/office/officeart/2018/2/layout/IconVerticalSolidList"/>
    <dgm:cxn modelId="{54333742-A233-4159-BC96-31589E613A23}" type="presParOf" srcId="{DEBBA19A-2CCD-4E82-B9B6-3150F14C947C}" destId="{3C294FCA-81D1-4BE7-BE02-A74E8939C902}" srcOrd="0" destOrd="0" presId="urn:microsoft.com/office/officeart/2018/2/layout/IconVerticalSolidList"/>
    <dgm:cxn modelId="{B3216D0A-4630-4431-BE8E-0125F83EAD54}" type="presParOf" srcId="{DEBBA19A-2CCD-4E82-B9B6-3150F14C947C}" destId="{7042F0E9-ADEF-4298-B052-4FD4D819B68A}" srcOrd="1" destOrd="0" presId="urn:microsoft.com/office/officeart/2018/2/layout/IconVerticalSolidList"/>
    <dgm:cxn modelId="{DE1A7AB4-1834-4907-A3A1-EEC512BDE5F2}" type="presParOf" srcId="{DEBBA19A-2CCD-4E82-B9B6-3150F14C947C}" destId="{6BD7C012-1340-4ED6-9602-80CFB441F825}" srcOrd="2" destOrd="0" presId="urn:microsoft.com/office/officeart/2018/2/layout/IconVerticalSolidList"/>
    <dgm:cxn modelId="{8C4042C5-B7A7-4FB3-BE31-A5516E7941BE}" type="presParOf" srcId="{DEBBA19A-2CCD-4E82-B9B6-3150F14C947C}" destId="{93E14046-D488-4BB6-8BF4-01841CF88942}" srcOrd="3" destOrd="0" presId="urn:microsoft.com/office/officeart/2018/2/layout/IconVerticalSolidList"/>
    <dgm:cxn modelId="{2C188939-209A-4760-BD8D-14AF0D80EC2C}" type="presParOf" srcId="{C7B59C18-934C-41B3-AEC1-8BEF4F6916D8}" destId="{5544D7D4-CC61-4F75-9E35-699CD7FA371D}" srcOrd="3" destOrd="0" presId="urn:microsoft.com/office/officeart/2018/2/layout/IconVerticalSolidList"/>
    <dgm:cxn modelId="{1EA87C46-941A-4564-A3FB-6FC956603B4A}" type="presParOf" srcId="{C7B59C18-934C-41B3-AEC1-8BEF4F6916D8}" destId="{EEAA6445-D6DB-4234-A718-37F07FFC848B}" srcOrd="4" destOrd="0" presId="urn:microsoft.com/office/officeart/2018/2/layout/IconVerticalSolidList"/>
    <dgm:cxn modelId="{4EA33800-2722-4174-9EF2-547953A8CBFF}" type="presParOf" srcId="{EEAA6445-D6DB-4234-A718-37F07FFC848B}" destId="{A9BF1A89-DD3E-4483-B4E5-F83465824D31}" srcOrd="0" destOrd="0" presId="urn:microsoft.com/office/officeart/2018/2/layout/IconVerticalSolidList"/>
    <dgm:cxn modelId="{BF1C3C85-FC63-4617-8296-C01E5F2C6931}" type="presParOf" srcId="{EEAA6445-D6DB-4234-A718-37F07FFC848B}" destId="{78FC545C-2842-47D5-B09D-4502BF525778}" srcOrd="1" destOrd="0" presId="urn:microsoft.com/office/officeart/2018/2/layout/IconVerticalSolidList"/>
    <dgm:cxn modelId="{4E62B51B-BC09-4C90-A360-F86FDCE97F63}" type="presParOf" srcId="{EEAA6445-D6DB-4234-A718-37F07FFC848B}" destId="{6F798B24-046A-4E63-9E4F-685E46E75205}" srcOrd="2" destOrd="0" presId="urn:microsoft.com/office/officeart/2018/2/layout/IconVerticalSolidList"/>
    <dgm:cxn modelId="{3D9DD5C0-DFE6-4DD8-9E52-2C83DC3A7B51}" type="presParOf" srcId="{EEAA6445-D6DB-4234-A718-37F07FFC848B}" destId="{D3563A0F-2E9F-475F-93C2-C4468F5E36AF}" srcOrd="3" destOrd="0" presId="urn:microsoft.com/office/officeart/2018/2/layout/IconVerticalSolidList"/>
    <dgm:cxn modelId="{EF95604F-562A-4533-8F95-7DDCCA5FE8C3}" type="presParOf" srcId="{C7B59C18-934C-41B3-AEC1-8BEF4F6916D8}" destId="{98B14375-1A62-4D08-B2AE-3E074175ED26}" srcOrd="5" destOrd="0" presId="urn:microsoft.com/office/officeart/2018/2/layout/IconVerticalSolidList"/>
    <dgm:cxn modelId="{185DA28B-6DC8-4DFD-A701-3040900A86A9}" type="presParOf" srcId="{C7B59C18-934C-41B3-AEC1-8BEF4F6916D8}" destId="{24B17608-8068-4F80-8008-7956A17CD66C}" srcOrd="6" destOrd="0" presId="urn:microsoft.com/office/officeart/2018/2/layout/IconVerticalSolidList"/>
    <dgm:cxn modelId="{F923C954-194D-4B5A-A124-6C7D34478A8D}" type="presParOf" srcId="{24B17608-8068-4F80-8008-7956A17CD66C}" destId="{16E31255-8064-44F0-BEF5-C48FA4E5853B}" srcOrd="0" destOrd="0" presId="urn:microsoft.com/office/officeart/2018/2/layout/IconVerticalSolidList"/>
    <dgm:cxn modelId="{482333C9-F453-4573-860D-7D0D7FEAA9C6}" type="presParOf" srcId="{24B17608-8068-4F80-8008-7956A17CD66C}" destId="{1DAE6BA7-4944-4368-BE62-BC6E04BC7387}" srcOrd="1" destOrd="0" presId="urn:microsoft.com/office/officeart/2018/2/layout/IconVerticalSolidList"/>
    <dgm:cxn modelId="{070DC8CF-2C3E-46C5-A9F4-6BB163BCA818}" type="presParOf" srcId="{24B17608-8068-4F80-8008-7956A17CD66C}" destId="{43B75AC6-9535-4775-9425-37EF13176E1D}" srcOrd="2" destOrd="0" presId="urn:microsoft.com/office/officeart/2018/2/layout/IconVerticalSolidList"/>
    <dgm:cxn modelId="{A24B092B-E641-4363-A128-4227F0ADA5EB}" type="presParOf" srcId="{24B17608-8068-4F80-8008-7956A17CD66C}" destId="{A1AED9E2-93EF-4659-B8D6-B814E091541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6D9D12-3644-4D1C-A81B-6374A492103D}" type="doc">
      <dgm:prSet loTypeId="urn:microsoft.com/office/officeart/2005/8/layout/hierarchy4" loCatId="hierarchy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F763A30-6D76-43C5-8F06-FD37753E2BBD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LandingView</a:t>
          </a:r>
          <a:r>
            <a:rPr lang="en-US" sz="1050" b="0" kern="1200" dirty="0">
              <a:solidFill>
                <a:prstClr val="black"/>
              </a:solidFill>
              <a:latin typeface="Source Sans Pro"/>
              <a:ea typeface="+mn-ea"/>
              <a:cs typeface="+mn-cs"/>
            </a:rPr>
            <a:t> Component</a:t>
          </a:r>
        </a:p>
      </dgm:t>
    </dgm:pt>
    <dgm:pt modelId="{AFC354B3-9FBE-41D8-9009-AEEBBE434695}" type="parTrans" cxnId="{411EA4D0-3263-4B23-B8EB-06ED16C0011C}">
      <dgm:prSet/>
      <dgm:spPr/>
      <dgm:t>
        <a:bodyPr/>
        <a:lstStyle/>
        <a:p>
          <a:endParaRPr lang="en-US"/>
        </a:p>
      </dgm:t>
    </dgm:pt>
    <dgm:pt modelId="{FB27A5C9-2C92-41AE-AD7B-AA86E6A48691}" type="sibTrans" cxnId="{411EA4D0-3263-4B23-B8EB-06ED16C0011C}">
      <dgm:prSet/>
      <dgm:spPr/>
      <dgm:t>
        <a:bodyPr/>
        <a:lstStyle/>
        <a:p>
          <a:endParaRPr lang="en-US"/>
        </a:p>
      </dgm:t>
    </dgm:pt>
    <dgm:pt modelId="{B24743C1-7E05-427F-AB7C-6BC3AB0E5638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LoginView</a:t>
          </a:r>
          <a:r>
            <a:rPr lang="en-US" sz="1050" b="0" kern="1200" dirty="0">
              <a:solidFill>
                <a:prstClr val="black"/>
              </a:solidFill>
              <a:latin typeface="Source Sans Pro"/>
              <a:ea typeface="+mn-ea"/>
              <a:cs typeface="+mn-cs"/>
            </a:rPr>
            <a:t> Component</a:t>
          </a:r>
        </a:p>
      </dgm:t>
    </dgm:pt>
    <dgm:pt modelId="{44DEF060-BE47-4F41-B655-48EE317BFFB3}" type="sibTrans" cxnId="{0CBF3F1E-9BE9-47B8-A876-14C1B4C4F428}">
      <dgm:prSet/>
      <dgm:spPr/>
      <dgm:t>
        <a:bodyPr/>
        <a:lstStyle/>
        <a:p>
          <a:endParaRPr lang="en-US"/>
        </a:p>
      </dgm:t>
    </dgm:pt>
    <dgm:pt modelId="{6C9CEE99-2876-48BF-B3A2-43B0D07F6D38}" type="parTrans" cxnId="{0CBF3F1E-9BE9-47B8-A876-14C1B4C4F428}">
      <dgm:prSet/>
      <dgm:spPr/>
      <dgm:t>
        <a:bodyPr/>
        <a:lstStyle/>
        <a:p>
          <a:endParaRPr lang="en-US"/>
        </a:p>
      </dgm:t>
    </dgm:pt>
    <dgm:pt modelId="{BDA16C15-2E58-4608-9E1D-5D548F8B1743}">
      <dgm:prSet phldrT="[Text]" custT="1"/>
      <dgm:spPr/>
      <dgm:t>
        <a:bodyPr/>
        <a:lstStyle/>
        <a:p>
          <a:r>
            <a:rPr lang="en-US" sz="1050" b="0" dirty="0" err="1"/>
            <a:t>OrderViewComponent</a:t>
          </a:r>
          <a:endParaRPr lang="en-US" sz="500" dirty="0"/>
        </a:p>
      </dgm:t>
    </dgm:pt>
    <dgm:pt modelId="{113A9E75-D351-461E-8E54-68438BF8B63E}" type="sibTrans" cxnId="{F1BE3B2C-4908-4005-8CC9-4D93502618A8}">
      <dgm:prSet/>
      <dgm:spPr/>
      <dgm:t>
        <a:bodyPr/>
        <a:lstStyle/>
        <a:p>
          <a:endParaRPr lang="en-US"/>
        </a:p>
      </dgm:t>
    </dgm:pt>
    <dgm:pt modelId="{78F5066C-4A13-421A-9A04-D0F42A3B7EF0}" type="parTrans" cxnId="{F1BE3B2C-4908-4005-8CC9-4D93502618A8}">
      <dgm:prSet/>
      <dgm:spPr/>
      <dgm:t>
        <a:bodyPr/>
        <a:lstStyle/>
        <a:p>
          <a:endParaRPr lang="en-US"/>
        </a:p>
      </dgm:t>
    </dgm:pt>
    <dgm:pt modelId="{79A54154-D76C-4EF5-8ECB-E86F9D8AE573}">
      <dgm:prSet phldrT="[Text]" custT="1"/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CakeRequestsView</a:t>
          </a:r>
          <a:r>
            <a:rPr lang="en-US" sz="1050" b="0" kern="1200" dirty="0">
              <a:solidFill>
                <a:prstClr val="black"/>
              </a:solidFill>
              <a:latin typeface="Source Sans Pro"/>
              <a:ea typeface="+mn-ea"/>
              <a:cs typeface="+mn-cs"/>
            </a:rPr>
            <a:t> Component</a:t>
          </a:r>
        </a:p>
      </dgm:t>
    </dgm:pt>
    <dgm:pt modelId="{34E216BC-516D-4EBE-91DF-9C6AFB73D40C}" type="sibTrans" cxnId="{E0DB6468-398B-49D0-8783-C210145CB6B1}">
      <dgm:prSet/>
      <dgm:spPr/>
      <dgm:t>
        <a:bodyPr/>
        <a:lstStyle/>
        <a:p>
          <a:endParaRPr lang="en-US"/>
        </a:p>
      </dgm:t>
    </dgm:pt>
    <dgm:pt modelId="{5E12131A-7D12-4F31-A79D-3079F9B2E85B}" type="parTrans" cxnId="{E0DB6468-398B-49D0-8783-C210145CB6B1}">
      <dgm:prSet/>
      <dgm:spPr/>
      <dgm:t>
        <a:bodyPr/>
        <a:lstStyle/>
        <a:p>
          <a:endParaRPr lang="en-US"/>
        </a:p>
      </dgm:t>
    </dgm:pt>
    <dgm:pt modelId="{42503164-6703-4D61-9168-B9F8AD55C48C}">
      <dgm:prSet phldrT="[Text]"/>
      <dgm:spPr/>
      <dgm:t>
        <a:bodyPr/>
        <a:lstStyle/>
        <a:p>
          <a:r>
            <a:rPr lang="en-US" b="0" dirty="0" err="1"/>
            <a:t>SearchComponent</a:t>
          </a:r>
          <a:endParaRPr lang="en-US" dirty="0"/>
        </a:p>
      </dgm:t>
    </dgm:pt>
    <dgm:pt modelId="{4CF824FA-DCF0-4ABB-B84A-56C0600953E3}" type="parTrans" cxnId="{77C56145-5E2D-4678-8BBB-C628E650BC31}">
      <dgm:prSet/>
      <dgm:spPr/>
      <dgm:t>
        <a:bodyPr/>
        <a:lstStyle/>
        <a:p>
          <a:endParaRPr lang="en-US"/>
        </a:p>
      </dgm:t>
    </dgm:pt>
    <dgm:pt modelId="{946F4E5C-7476-49D1-B5B7-A05297F94294}" type="sibTrans" cxnId="{77C56145-5E2D-4678-8BBB-C628E650BC31}">
      <dgm:prSet/>
      <dgm:spPr/>
      <dgm:t>
        <a:bodyPr/>
        <a:lstStyle/>
        <a:p>
          <a:endParaRPr lang="en-US"/>
        </a:p>
      </dgm:t>
    </dgm:pt>
    <dgm:pt modelId="{3C7668D2-6422-4827-B1C1-638559FBEF5D}">
      <dgm:prSet phldrT="[Text]"/>
      <dgm:spPr/>
      <dgm:t>
        <a:bodyPr/>
        <a:lstStyle/>
        <a:p>
          <a:r>
            <a:rPr lang="en-US" b="0" dirty="0" err="1"/>
            <a:t>FilterComponent</a:t>
          </a:r>
          <a:endParaRPr lang="en-US" dirty="0"/>
        </a:p>
      </dgm:t>
    </dgm:pt>
    <dgm:pt modelId="{A79A616A-DF4C-4C9A-ABFE-2637A579B5E4}" type="parTrans" cxnId="{E5ED8BAE-7B24-4ABA-AACF-7D975E607570}">
      <dgm:prSet/>
      <dgm:spPr/>
      <dgm:t>
        <a:bodyPr/>
        <a:lstStyle/>
        <a:p>
          <a:endParaRPr lang="en-US"/>
        </a:p>
      </dgm:t>
    </dgm:pt>
    <dgm:pt modelId="{3C2CB7AD-9BC1-4FCE-AF66-A5E5A5C12AEB}" type="sibTrans" cxnId="{E5ED8BAE-7B24-4ABA-AACF-7D975E607570}">
      <dgm:prSet/>
      <dgm:spPr/>
      <dgm:t>
        <a:bodyPr/>
        <a:lstStyle/>
        <a:p>
          <a:endParaRPr lang="en-US"/>
        </a:p>
      </dgm:t>
    </dgm:pt>
    <dgm:pt modelId="{96A14A24-FA27-4495-AAE1-B967EF45E998}">
      <dgm:prSet phldrT="[Text]"/>
      <dgm:spPr/>
      <dgm:t>
        <a:bodyPr/>
        <a:lstStyle/>
        <a:p>
          <a:r>
            <a:rPr lang="en-US" b="0" dirty="0" err="1"/>
            <a:t>ItemCardComponent</a:t>
          </a:r>
          <a:endParaRPr lang="en-US" dirty="0"/>
        </a:p>
      </dgm:t>
    </dgm:pt>
    <dgm:pt modelId="{335A3AD5-A2BE-4C3B-AF11-2EA6A30FCF09}" type="parTrans" cxnId="{2A69268B-216E-4F74-BB20-A32C3376CDA3}">
      <dgm:prSet/>
      <dgm:spPr/>
      <dgm:t>
        <a:bodyPr/>
        <a:lstStyle/>
        <a:p>
          <a:endParaRPr lang="en-US"/>
        </a:p>
      </dgm:t>
    </dgm:pt>
    <dgm:pt modelId="{EE4044E3-6271-45E7-9850-6BACC9A1BE43}" type="sibTrans" cxnId="{2A69268B-216E-4F74-BB20-A32C3376CDA3}">
      <dgm:prSet/>
      <dgm:spPr/>
      <dgm:t>
        <a:bodyPr/>
        <a:lstStyle/>
        <a:p>
          <a:endParaRPr lang="en-US"/>
        </a:p>
      </dgm:t>
    </dgm:pt>
    <dgm:pt modelId="{A3DBECC8-370A-4A08-8302-590EBE0C81A7}">
      <dgm:prSet phldrT="[Text]"/>
      <dgm:spPr/>
      <dgm:t>
        <a:bodyPr/>
        <a:lstStyle/>
        <a:p>
          <a:r>
            <a:rPr lang="en-US" b="0" dirty="0" err="1"/>
            <a:t>ItemDetailsComponent</a:t>
          </a:r>
          <a:endParaRPr lang="en-US" dirty="0"/>
        </a:p>
      </dgm:t>
    </dgm:pt>
    <dgm:pt modelId="{4DBD66C2-5FF8-4ED9-96C0-FB96EBA2895C}" type="parTrans" cxnId="{FAA28B55-342F-44DE-8B26-54B7D62BCC3F}">
      <dgm:prSet/>
      <dgm:spPr/>
      <dgm:t>
        <a:bodyPr/>
        <a:lstStyle/>
        <a:p>
          <a:endParaRPr lang="en-US"/>
        </a:p>
      </dgm:t>
    </dgm:pt>
    <dgm:pt modelId="{94AC5A3F-509C-45B7-A48D-0A51B3D285B5}" type="sibTrans" cxnId="{FAA28B55-342F-44DE-8B26-54B7D62BCC3F}">
      <dgm:prSet/>
      <dgm:spPr/>
      <dgm:t>
        <a:bodyPr/>
        <a:lstStyle/>
        <a:p>
          <a:endParaRPr lang="en-US"/>
        </a:p>
      </dgm:t>
    </dgm:pt>
    <dgm:pt modelId="{1F0EDDA6-04FE-4C61-93E2-57D7512C7EE9}">
      <dgm:prSet phldrT="[Text]"/>
      <dgm:spPr/>
      <dgm:t>
        <a:bodyPr/>
        <a:lstStyle/>
        <a:p>
          <a:r>
            <a:rPr lang="en-US" b="0" dirty="0" err="1"/>
            <a:t>OrderFormComponent</a:t>
          </a:r>
          <a:endParaRPr lang="en-US" dirty="0"/>
        </a:p>
      </dgm:t>
    </dgm:pt>
    <dgm:pt modelId="{8F6459D6-E4AB-46F6-A8AE-533EAFAC5828}" type="parTrans" cxnId="{47855726-F00D-4F87-8E3C-DDDE94165708}">
      <dgm:prSet/>
      <dgm:spPr/>
      <dgm:t>
        <a:bodyPr/>
        <a:lstStyle/>
        <a:p>
          <a:endParaRPr lang="en-US"/>
        </a:p>
      </dgm:t>
    </dgm:pt>
    <dgm:pt modelId="{EB95921E-374B-4B94-AA39-868BBF943045}" type="sibTrans" cxnId="{47855726-F00D-4F87-8E3C-DDDE94165708}">
      <dgm:prSet/>
      <dgm:spPr/>
      <dgm:t>
        <a:bodyPr/>
        <a:lstStyle/>
        <a:p>
          <a:endParaRPr lang="en-US"/>
        </a:p>
      </dgm:t>
    </dgm:pt>
    <dgm:pt modelId="{8A1076AD-6181-4F55-8233-CB67178346F3}" type="pres">
      <dgm:prSet presAssocID="{D56D9D12-3644-4D1C-A81B-6374A492103D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A5F963E-0DE7-4FD9-A01E-8AD614B67740}" type="pres">
      <dgm:prSet presAssocID="{B24743C1-7E05-427F-AB7C-6BC3AB0E5638}" presName="vertOne" presStyleCnt="0"/>
      <dgm:spPr/>
    </dgm:pt>
    <dgm:pt modelId="{7C2FAC66-9E8B-459F-A036-DAC48D026E79}" type="pres">
      <dgm:prSet presAssocID="{B24743C1-7E05-427F-AB7C-6BC3AB0E5638}" presName="txOne" presStyleLbl="node0" presStyleIdx="0" presStyleCnt="3">
        <dgm:presLayoutVars>
          <dgm:chPref val="3"/>
        </dgm:presLayoutVars>
      </dgm:prSet>
      <dgm:spPr/>
    </dgm:pt>
    <dgm:pt modelId="{4D77FFAD-A5AB-4CDC-8369-0A4933654571}" type="pres">
      <dgm:prSet presAssocID="{B24743C1-7E05-427F-AB7C-6BC3AB0E5638}" presName="parTransOne" presStyleCnt="0"/>
      <dgm:spPr/>
    </dgm:pt>
    <dgm:pt modelId="{78CBDF16-302A-4BEB-A0E7-528E54513ADA}" type="pres">
      <dgm:prSet presAssocID="{B24743C1-7E05-427F-AB7C-6BC3AB0E5638}" presName="horzOne" presStyleCnt="0"/>
      <dgm:spPr/>
    </dgm:pt>
    <dgm:pt modelId="{EED0F187-CFFD-402E-8F38-4B8F44237E6E}" type="pres">
      <dgm:prSet presAssocID="{79A54154-D76C-4EF5-8ECB-E86F9D8AE573}" presName="vertTwo" presStyleCnt="0"/>
      <dgm:spPr/>
    </dgm:pt>
    <dgm:pt modelId="{9696643D-596A-4ED0-81C7-1F15DE76F704}" type="pres">
      <dgm:prSet presAssocID="{79A54154-D76C-4EF5-8ECB-E86F9D8AE573}" presName="txTwo" presStyleLbl="node2" presStyleIdx="0" presStyleCnt="6">
        <dgm:presLayoutVars>
          <dgm:chPref val="3"/>
        </dgm:presLayoutVars>
      </dgm:prSet>
      <dgm:spPr/>
    </dgm:pt>
    <dgm:pt modelId="{4D89298A-E945-41C0-9769-F31D5271230C}" type="pres">
      <dgm:prSet presAssocID="{79A54154-D76C-4EF5-8ECB-E86F9D8AE573}" presName="horzTwo" presStyleCnt="0"/>
      <dgm:spPr/>
    </dgm:pt>
    <dgm:pt modelId="{74C2348D-6FDF-48CC-AC0F-824A1F3DF0F8}" type="pres">
      <dgm:prSet presAssocID="{44DEF060-BE47-4F41-B655-48EE317BFFB3}" presName="sibSpaceOne" presStyleCnt="0"/>
      <dgm:spPr/>
    </dgm:pt>
    <dgm:pt modelId="{FDEC7444-0334-4D6B-B591-BD370ADDF13E}" type="pres">
      <dgm:prSet presAssocID="{3F763A30-6D76-43C5-8F06-FD37753E2BBD}" presName="vertOne" presStyleCnt="0"/>
      <dgm:spPr/>
    </dgm:pt>
    <dgm:pt modelId="{C2DD8C4E-AD53-4D2F-971A-A21F8A7EF05D}" type="pres">
      <dgm:prSet presAssocID="{3F763A30-6D76-43C5-8F06-FD37753E2BBD}" presName="txOne" presStyleLbl="node0" presStyleIdx="1" presStyleCnt="3" custLinFactNeighborX="-1298">
        <dgm:presLayoutVars>
          <dgm:chPref val="3"/>
        </dgm:presLayoutVars>
      </dgm:prSet>
      <dgm:spPr/>
    </dgm:pt>
    <dgm:pt modelId="{B1242C10-4819-4C4E-9CDB-FAA4FA5F787A}" type="pres">
      <dgm:prSet presAssocID="{3F763A30-6D76-43C5-8F06-FD37753E2BBD}" presName="parTransOne" presStyleCnt="0"/>
      <dgm:spPr/>
    </dgm:pt>
    <dgm:pt modelId="{06BA77BA-6E67-409F-9F18-8DFFE3E99F5C}" type="pres">
      <dgm:prSet presAssocID="{3F763A30-6D76-43C5-8F06-FD37753E2BBD}" presName="horzOne" presStyleCnt="0"/>
      <dgm:spPr/>
    </dgm:pt>
    <dgm:pt modelId="{AE089339-3B61-4C57-A6B3-AED94E25FF03}" type="pres">
      <dgm:prSet presAssocID="{42503164-6703-4D61-9168-B9F8AD55C48C}" presName="vertTwo" presStyleCnt="0"/>
      <dgm:spPr/>
    </dgm:pt>
    <dgm:pt modelId="{19B03986-955A-4E51-ACC2-2DEC487078BE}" type="pres">
      <dgm:prSet presAssocID="{42503164-6703-4D61-9168-B9F8AD55C48C}" presName="txTwo" presStyleLbl="node2" presStyleIdx="1" presStyleCnt="6">
        <dgm:presLayoutVars>
          <dgm:chPref val="3"/>
        </dgm:presLayoutVars>
      </dgm:prSet>
      <dgm:spPr/>
    </dgm:pt>
    <dgm:pt modelId="{B5E3740A-2634-44C2-B07D-B4F9245D4186}" type="pres">
      <dgm:prSet presAssocID="{42503164-6703-4D61-9168-B9F8AD55C48C}" presName="horzTwo" presStyleCnt="0"/>
      <dgm:spPr/>
    </dgm:pt>
    <dgm:pt modelId="{D492D4DF-CB26-4B95-952F-45AF3089EBCF}" type="pres">
      <dgm:prSet presAssocID="{946F4E5C-7476-49D1-B5B7-A05297F94294}" presName="sibSpaceTwo" presStyleCnt="0"/>
      <dgm:spPr/>
    </dgm:pt>
    <dgm:pt modelId="{146DB45F-0518-49D7-8A85-1AF03C26D226}" type="pres">
      <dgm:prSet presAssocID="{3C7668D2-6422-4827-B1C1-638559FBEF5D}" presName="vertTwo" presStyleCnt="0"/>
      <dgm:spPr/>
    </dgm:pt>
    <dgm:pt modelId="{6F6B5BC4-7C9E-475E-A0EA-C4FD00D37621}" type="pres">
      <dgm:prSet presAssocID="{3C7668D2-6422-4827-B1C1-638559FBEF5D}" presName="txTwo" presStyleLbl="node2" presStyleIdx="2" presStyleCnt="6">
        <dgm:presLayoutVars>
          <dgm:chPref val="3"/>
        </dgm:presLayoutVars>
      </dgm:prSet>
      <dgm:spPr/>
    </dgm:pt>
    <dgm:pt modelId="{4E736A71-ADDF-4D95-B4F2-97B7C745128B}" type="pres">
      <dgm:prSet presAssocID="{3C7668D2-6422-4827-B1C1-638559FBEF5D}" presName="horzTwo" presStyleCnt="0"/>
      <dgm:spPr/>
    </dgm:pt>
    <dgm:pt modelId="{45932A45-AD58-4A6A-B816-685E7CE1F481}" type="pres">
      <dgm:prSet presAssocID="{3C2CB7AD-9BC1-4FCE-AF66-A5E5A5C12AEB}" presName="sibSpaceTwo" presStyleCnt="0"/>
      <dgm:spPr/>
    </dgm:pt>
    <dgm:pt modelId="{F4F2B6F3-209D-414A-B0EB-51327C0FC6DD}" type="pres">
      <dgm:prSet presAssocID="{96A14A24-FA27-4495-AAE1-B967EF45E998}" presName="vertTwo" presStyleCnt="0"/>
      <dgm:spPr/>
    </dgm:pt>
    <dgm:pt modelId="{74A79AAB-5F33-413E-97DA-094B1D6463ED}" type="pres">
      <dgm:prSet presAssocID="{96A14A24-FA27-4495-AAE1-B967EF45E998}" presName="txTwo" presStyleLbl="node2" presStyleIdx="3" presStyleCnt="6">
        <dgm:presLayoutVars>
          <dgm:chPref val="3"/>
        </dgm:presLayoutVars>
      </dgm:prSet>
      <dgm:spPr/>
    </dgm:pt>
    <dgm:pt modelId="{C5811EF7-7D44-4955-A010-FEBFB8FC068D}" type="pres">
      <dgm:prSet presAssocID="{96A14A24-FA27-4495-AAE1-B967EF45E998}" presName="horzTwo" presStyleCnt="0"/>
      <dgm:spPr/>
    </dgm:pt>
    <dgm:pt modelId="{5601B7D3-1A35-4BDB-98BC-DA13D7618DCF}" type="pres">
      <dgm:prSet presAssocID="{FB27A5C9-2C92-41AE-AD7B-AA86E6A48691}" presName="sibSpaceOne" presStyleCnt="0"/>
      <dgm:spPr/>
    </dgm:pt>
    <dgm:pt modelId="{D28FB156-412F-4C4C-9FAD-D2720B027B93}" type="pres">
      <dgm:prSet presAssocID="{BDA16C15-2E58-4608-9E1D-5D548F8B1743}" presName="vertOne" presStyleCnt="0"/>
      <dgm:spPr/>
    </dgm:pt>
    <dgm:pt modelId="{E15F5327-3291-4561-8F7F-10BB29414736}" type="pres">
      <dgm:prSet presAssocID="{BDA16C15-2E58-4608-9E1D-5D548F8B1743}" presName="txOne" presStyleLbl="node0" presStyleIdx="2" presStyleCnt="3">
        <dgm:presLayoutVars>
          <dgm:chPref val="3"/>
        </dgm:presLayoutVars>
      </dgm:prSet>
      <dgm:spPr/>
    </dgm:pt>
    <dgm:pt modelId="{A2DEC75F-46E2-4038-8E09-9DC408D0C2DE}" type="pres">
      <dgm:prSet presAssocID="{BDA16C15-2E58-4608-9E1D-5D548F8B1743}" presName="parTransOne" presStyleCnt="0"/>
      <dgm:spPr/>
    </dgm:pt>
    <dgm:pt modelId="{A5649A2D-4975-4379-9379-D58519FB752C}" type="pres">
      <dgm:prSet presAssocID="{BDA16C15-2E58-4608-9E1D-5D548F8B1743}" presName="horzOne" presStyleCnt="0"/>
      <dgm:spPr/>
    </dgm:pt>
    <dgm:pt modelId="{5DE015E9-D42C-440D-ACCA-46DB5628E19B}" type="pres">
      <dgm:prSet presAssocID="{A3DBECC8-370A-4A08-8302-590EBE0C81A7}" presName="vertTwo" presStyleCnt="0"/>
      <dgm:spPr/>
    </dgm:pt>
    <dgm:pt modelId="{A5D3624E-2C57-4BDA-B4D7-57AA7E1C1629}" type="pres">
      <dgm:prSet presAssocID="{A3DBECC8-370A-4A08-8302-590EBE0C81A7}" presName="txTwo" presStyleLbl="node2" presStyleIdx="4" presStyleCnt="6">
        <dgm:presLayoutVars>
          <dgm:chPref val="3"/>
        </dgm:presLayoutVars>
      </dgm:prSet>
      <dgm:spPr/>
    </dgm:pt>
    <dgm:pt modelId="{9F830168-9F14-442C-9F6A-BE1AD80AB3BC}" type="pres">
      <dgm:prSet presAssocID="{A3DBECC8-370A-4A08-8302-590EBE0C81A7}" presName="horzTwo" presStyleCnt="0"/>
      <dgm:spPr/>
    </dgm:pt>
    <dgm:pt modelId="{388051D7-2E3D-4320-88BC-2533FFAFA8AB}" type="pres">
      <dgm:prSet presAssocID="{94AC5A3F-509C-45B7-A48D-0A51B3D285B5}" presName="sibSpaceTwo" presStyleCnt="0"/>
      <dgm:spPr/>
    </dgm:pt>
    <dgm:pt modelId="{F8ADD4F9-469E-4C22-879A-C77DEB35B26C}" type="pres">
      <dgm:prSet presAssocID="{1F0EDDA6-04FE-4C61-93E2-57D7512C7EE9}" presName="vertTwo" presStyleCnt="0"/>
      <dgm:spPr/>
    </dgm:pt>
    <dgm:pt modelId="{DD33A2EB-9E1E-4645-96DD-546DE50897CC}" type="pres">
      <dgm:prSet presAssocID="{1F0EDDA6-04FE-4C61-93E2-57D7512C7EE9}" presName="txTwo" presStyleLbl="node2" presStyleIdx="5" presStyleCnt="6">
        <dgm:presLayoutVars>
          <dgm:chPref val="3"/>
        </dgm:presLayoutVars>
      </dgm:prSet>
      <dgm:spPr/>
    </dgm:pt>
    <dgm:pt modelId="{2F24AC57-4CA7-40AD-8FA9-70E5E5710917}" type="pres">
      <dgm:prSet presAssocID="{1F0EDDA6-04FE-4C61-93E2-57D7512C7EE9}" presName="horzTwo" presStyleCnt="0"/>
      <dgm:spPr/>
    </dgm:pt>
  </dgm:ptLst>
  <dgm:cxnLst>
    <dgm:cxn modelId="{0CBF3F1E-9BE9-47B8-A876-14C1B4C4F428}" srcId="{D56D9D12-3644-4D1C-A81B-6374A492103D}" destId="{B24743C1-7E05-427F-AB7C-6BC3AB0E5638}" srcOrd="0" destOrd="0" parTransId="{6C9CEE99-2876-48BF-B3A2-43B0D07F6D38}" sibTransId="{44DEF060-BE47-4F41-B655-48EE317BFFB3}"/>
    <dgm:cxn modelId="{47855726-F00D-4F87-8E3C-DDDE94165708}" srcId="{BDA16C15-2E58-4608-9E1D-5D548F8B1743}" destId="{1F0EDDA6-04FE-4C61-93E2-57D7512C7EE9}" srcOrd="1" destOrd="0" parTransId="{8F6459D6-E4AB-46F6-A8AE-533EAFAC5828}" sibTransId="{EB95921E-374B-4B94-AA39-868BBF943045}"/>
    <dgm:cxn modelId="{B4795E28-844C-448D-894F-55538347ED30}" type="presOf" srcId="{A3DBECC8-370A-4A08-8302-590EBE0C81A7}" destId="{A5D3624E-2C57-4BDA-B4D7-57AA7E1C1629}" srcOrd="0" destOrd="0" presId="urn:microsoft.com/office/officeart/2005/8/layout/hierarchy4"/>
    <dgm:cxn modelId="{08DEB429-DC69-489A-9BA7-200167099404}" type="presOf" srcId="{3F763A30-6D76-43C5-8F06-FD37753E2BBD}" destId="{C2DD8C4E-AD53-4D2F-971A-A21F8A7EF05D}" srcOrd="0" destOrd="0" presId="urn:microsoft.com/office/officeart/2005/8/layout/hierarchy4"/>
    <dgm:cxn modelId="{F1BE3B2C-4908-4005-8CC9-4D93502618A8}" srcId="{D56D9D12-3644-4D1C-A81B-6374A492103D}" destId="{BDA16C15-2E58-4608-9E1D-5D548F8B1743}" srcOrd="2" destOrd="0" parTransId="{78F5066C-4A13-421A-9A04-D0F42A3B7EF0}" sibTransId="{113A9E75-D351-461E-8E54-68438BF8B63E}"/>
    <dgm:cxn modelId="{D9CFFF3F-1DBD-4AB9-9500-93E233B37718}" type="presOf" srcId="{96A14A24-FA27-4495-AAE1-B967EF45E998}" destId="{74A79AAB-5F33-413E-97DA-094B1D6463ED}" srcOrd="0" destOrd="0" presId="urn:microsoft.com/office/officeart/2005/8/layout/hierarchy4"/>
    <dgm:cxn modelId="{77C56145-5E2D-4678-8BBB-C628E650BC31}" srcId="{3F763A30-6D76-43C5-8F06-FD37753E2BBD}" destId="{42503164-6703-4D61-9168-B9F8AD55C48C}" srcOrd="0" destOrd="0" parTransId="{4CF824FA-DCF0-4ABB-B84A-56C0600953E3}" sibTransId="{946F4E5C-7476-49D1-B5B7-A05297F94294}"/>
    <dgm:cxn modelId="{65FD4B47-9EF8-4E1E-84EC-15A0F1ACFE26}" type="presOf" srcId="{79A54154-D76C-4EF5-8ECB-E86F9D8AE573}" destId="{9696643D-596A-4ED0-81C7-1F15DE76F704}" srcOrd="0" destOrd="0" presId="urn:microsoft.com/office/officeart/2005/8/layout/hierarchy4"/>
    <dgm:cxn modelId="{E0DB6468-398B-49D0-8783-C210145CB6B1}" srcId="{B24743C1-7E05-427F-AB7C-6BC3AB0E5638}" destId="{79A54154-D76C-4EF5-8ECB-E86F9D8AE573}" srcOrd="0" destOrd="0" parTransId="{5E12131A-7D12-4F31-A79D-3079F9B2E85B}" sibTransId="{34E216BC-516D-4EBE-91DF-9C6AFB73D40C}"/>
    <dgm:cxn modelId="{54375954-0205-4D2E-9B5D-593F06DAAFFB}" type="presOf" srcId="{3C7668D2-6422-4827-B1C1-638559FBEF5D}" destId="{6F6B5BC4-7C9E-475E-A0EA-C4FD00D37621}" srcOrd="0" destOrd="0" presId="urn:microsoft.com/office/officeart/2005/8/layout/hierarchy4"/>
    <dgm:cxn modelId="{FAA28B55-342F-44DE-8B26-54B7D62BCC3F}" srcId="{BDA16C15-2E58-4608-9E1D-5D548F8B1743}" destId="{A3DBECC8-370A-4A08-8302-590EBE0C81A7}" srcOrd="0" destOrd="0" parTransId="{4DBD66C2-5FF8-4ED9-96C0-FB96EBA2895C}" sibTransId="{94AC5A3F-509C-45B7-A48D-0A51B3D285B5}"/>
    <dgm:cxn modelId="{2A69268B-216E-4F74-BB20-A32C3376CDA3}" srcId="{3F763A30-6D76-43C5-8F06-FD37753E2BBD}" destId="{96A14A24-FA27-4495-AAE1-B967EF45E998}" srcOrd="2" destOrd="0" parTransId="{335A3AD5-A2BE-4C3B-AF11-2EA6A30FCF09}" sibTransId="{EE4044E3-6271-45E7-9850-6BACC9A1BE43}"/>
    <dgm:cxn modelId="{4CA37490-134F-42C6-A732-D0DD5FBD2A68}" type="presOf" srcId="{B24743C1-7E05-427F-AB7C-6BC3AB0E5638}" destId="{7C2FAC66-9E8B-459F-A036-DAC48D026E79}" srcOrd="0" destOrd="0" presId="urn:microsoft.com/office/officeart/2005/8/layout/hierarchy4"/>
    <dgm:cxn modelId="{E5ED8BAE-7B24-4ABA-AACF-7D975E607570}" srcId="{3F763A30-6D76-43C5-8F06-FD37753E2BBD}" destId="{3C7668D2-6422-4827-B1C1-638559FBEF5D}" srcOrd="1" destOrd="0" parTransId="{A79A616A-DF4C-4C9A-ABFE-2637A579B5E4}" sibTransId="{3C2CB7AD-9BC1-4FCE-AF66-A5E5A5C12AEB}"/>
    <dgm:cxn modelId="{A13EA8B6-450C-4CB5-8BCB-FD583FDDA8C9}" type="presOf" srcId="{42503164-6703-4D61-9168-B9F8AD55C48C}" destId="{19B03986-955A-4E51-ACC2-2DEC487078BE}" srcOrd="0" destOrd="0" presId="urn:microsoft.com/office/officeart/2005/8/layout/hierarchy4"/>
    <dgm:cxn modelId="{0BAA75BA-9C17-44C2-89F7-2FC3513AC1AB}" type="presOf" srcId="{BDA16C15-2E58-4608-9E1D-5D548F8B1743}" destId="{E15F5327-3291-4561-8F7F-10BB29414736}" srcOrd="0" destOrd="0" presId="urn:microsoft.com/office/officeart/2005/8/layout/hierarchy4"/>
    <dgm:cxn modelId="{411EA4D0-3263-4B23-B8EB-06ED16C0011C}" srcId="{D56D9D12-3644-4D1C-A81B-6374A492103D}" destId="{3F763A30-6D76-43C5-8F06-FD37753E2BBD}" srcOrd="1" destOrd="0" parTransId="{AFC354B3-9FBE-41D8-9009-AEEBBE434695}" sibTransId="{FB27A5C9-2C92-41AE-AD7B-AA86E6A48691}"/>
    <dgm:cxn modelId="{DCBC3AD6-E1F0-4E80-A5A7-1F193296C2AD}" type="presOf" srcId="{D56D9D12-3644-4D1C-A81B-6374A492103D}" destId="{8A1076AD-6181-4F55-8233-CB67178346F3}" srcOrd="0" destOrd="0" presId="urn:microsoft.com/office/officeart/2005/8/layout/hierarchy4"/>
    <dgm:cxn modelId="{0359BBE5-65BC-407F-8314-5A40D1B408AA}" type="presOf" srcId="{1F0EDDA6-04FE-4C61-93E2-57D7512C7EE9}" destId="{DD33A2EB-9E1E-4645-96DD-546DE50897CC}" srcOrd="0" destOrd="0" presId="urn:microsoft.com/office/officeart/2005/8/layout/hierarchy4"/>
    <dgm:cxn modelId="{17465566-F837-4900-A0B3-960DDBDE1FB5}" type="presParOf" srcId="{8A1076AD-6181-4F55-8233-CB67178346F3}" destId="{2A5F963E-0DE7-4FD9-A01E-8AD614B67740}" srcOrd="0" destOrd="0" presId="urn:microsoft.com/office/officeart/2005/8/layout/hierarchy4"/>
    <dgm:cxn modelId="{51A02185-EAD7-4B9A-BBA2-3122C2530F74}" type="presParOf" srcId="{2A5F963E-0DE7-4FD9-A01E-8AD614B67740}" destId="{7C2FAC66-9E8B-459F-A036-DAC48D026E79}" srcOrd="0" destOrd="0" presId="urn:microsoft.com/office/officeart/2005/8/layout/hierarchy4"/>
    <dgm:cxn modelId="{96CFF4FF-A4CD-4516-8D12-B12DF5C673A6}" type="presParOf" srcId="{2A5F963E-0DE7-4FD9-A01E-8AD614B67740}" destId="{4D77FFAD-A5AB-4CDC-8369-0A4933654571}" srcOrd="1" destOrd="0" presId="urn:microsoft.com/office/officeart/2005/8/layout/hierarchy4"/>
    <dgm:cxn modelId="{C503641F-02FA-46B3-A48B-767418345321}" type="presParOf" srcId="{2A5F963E-0DE7-4FD9-A01E-8AD614B67740}" destId="{78CBDF16-302A-4BEB-A0E7-528E54513ADA}" srcOrd="2" destOrd="0" presId="urn:microsoft.com/office/officeart/2005/8/layout/hierarchy4"/>
    <dgm:cxn modelId="{E7F672EC-2429-485A-A9C7-B4690500D64F}" type="presParOf" srcId="{78CBDF16-302A-4BEB-A0E7-528E54513ADA}" destId="{EED0F187-CFFD-402E-8F38-4B8F44237E6E}" srcOrd="0" destOrd="0" presId="urn:microsoft.com/office/officeart/2005/8/layout/hierarchy4"/>
    <dgm:cxn modelId="{C831AB40-DE7D-49A1-8B40-D5DE37557D61}" type="presParOf" srcId="{EED0F187-CFFD-402E-8F38-4B8F44237E6E}" destId="{9696643D-596A-4ED0-81C7-1F15DE76F704}" srcOrd="0" destOrd="0" presId="urn:microsoft.com/office/officeart/2005/8/layout/hierarchy4"/>
    <dgm:cxn modelId="{630F2A93-F257-42EB-8BE4-B031F52F5009}" type="presParOf" srcId="{EED0F187-CFFD-402E-8F38-4B8F44237E6E}" destId="{4D89298A-E945-41C0-9769-F31D5271230C}" srcOrd="1" destOrd="0" presId="urn:microsoft.com/office/officeart/2005/8/layout/hierarchy4"/>
    <dgm:cxn modelId="{3207DAC3-90C1-411E-875C-85BCB13A4205}" type="presParOf" srcId="{8A1076AD-6181-4F55-8233-CB67178346F3}" destId="{74C2348D-6FDF-48CC-AC0F-824A1F3DF0F8}" srcOrd="1" destOrd="0" presId="urn:microsoft.com/office/officeart/2005/8/layout/hierarchy4"/>
    <dgm:cxn modelId="{94CBC9C3-98E3-43FE-92CC-DA4E600D0914}" type="presParOf" srcId="{8A1076AD-6181-4F55-8233-CB67178346F3}" destId="{FDEC7444-0334-4D6B-B591-BD370ADDF13E}" srcOrd="2" destOrd="0" presId="urn:microsoft.com/office/officeart/2005/8/layout/hierarchy4"/>
    <dgm:cxn modelId="{9CC6B0FC-24ED-4AA9-B81B-69224BDBC927}" type="presParOf" srcId="{FDEC7444-0334-4D6B-B591-BD370ADDF13E}" destId="{C2DD8C4E-AD53-4D2F-971A-A21F8A7EF05D}" srcOrd="0" destOrd="0" presId="urn:microsoft.com/office/officeart/2005/8/layout/hierarchy4"/>
    <dgm:cxn modelId="{4B592A12-DD8A-4F9B-BDF1-7C0D2D89932D}" type="presParOf" srcId="{FDEC7444-0334-4D6B-B591-BD370ADDF13E}" destId="{B1242C10-4819-4C4E-9CDB-FAA4FA5F787A}" srcOrd="1" destOrd="0" presId="urn:microsoft.com/office/officeart/2005/8/layout/hierarchy4"/>
    <dgm:cxn modelId="{526FEA32-27EE-4079-BBAA-9B6A626DC2C6}" type="presParOf" srcId="{FDEC7444-0334-4D6B-B591-BD370ADDF13E}" destId="{06BA77BA-6E67-409F-9F18-8DFFE3E99F5C}" srcOrd="2" destOrd="0" presId="urn:microsoft.com/office/officeart/2005/8/layout/hierarchy4"/>
    <dgm:cxn modelId="{98F752D7-8CC1-40E8-9E97-497A7BB78BD4}" type="presParOf" srcId="{06BA77BA-6E67-409F-9F18-8DFFE3E99F5C}" destId="{AE089339-3B61-4C57-A6B3-AED94E25FF03}" srcOrd="0" destOrd="0" presId="urn:microsoft.com/office/officeart/2005/8/layout/hierarchy4"/>
    <dgm:cxn modelId="{32BC4228-303E-407A-91D3-F52FEAA397D1}" type="presParOf" srcId="{AE089339-3B61-4C57-A6B3-AED94E25FF03}" destId="{19B03986-955A-4E51-ACC2-2DEC487078BE}" srcOrd="0" destOrd="0" presId="urn:microsoft.com/office/officeart/2005/8/layout/hierarchy4"/>
    <dgm:cxn modelId="{B446E8C2-7BAE-4655-BB0A-69DF2A198811}" type="presParOf" srcId="{AE089339-3B61-4C57-A6B3-AED94E25FF03}" destId="{B5E3740A-2634-44C2-B07D-B4F9245D4186}" srcOrd="1" destOrd="0" presId="urn:microsoft.com/office/officeart/2005/8/layout/hierarchy4"/>
    <dgm:cxn modelId="{5D43A314-99C3-438D-8FEE-319C901C6B12}" type="presParOf" srcId="{06BA77BA-6E67-409F-9F18-8DFFE3E99F5C}" destId="{D492D4DF-CB26-4B95-952F-45AF3089EBCF}" srcOrd="1" destOrd="0" presId="urn:microsoft.com/office/officeart/2005/8/layout/hierarchy4"/>
    <dgm:cxn modelId="{8012B118-198F-4ECC-AC1F-3D1642CA11D0}" type="presParOf" srcId="{06BA77BA-6E67-409F-9F18-8DFFE3E99F5C}" destId="{146DB45F-0518-49D7-8A85-1AF03C26D226}" srcOrd="2" destOrd="0" presId="urn:microsoft.com/office/officeart/2005/8/layout/hierarchy4"/>
    <dgm:cxn modelId="{FADC0DB6-CB87-4C2B-ADF6-55906813F7A6}" type="presParOf" srcId="{146DB45F-0518-49D7-8A85-1AF03C26D226}" destId="{6F6B5BC4-7C9E-475E-A0EA-C4FD00D37621}" srcOrd="0" destOrd="0" presId="urn:microsoft.com/office/officeart/2005/8/layout/hierarchy4"/>
    <dgm:cxn modelId="{83571F06-E68C-4161-9EE4-056958FD3CB0}" type="presParOf" srcId="{146DB45F-0518-49D7-8A85-1AF03C26D226}" destId="{4E736A71-ADDF-4D95-B4F2-97B7C745128B}" srcOrd="1" destOrd="0" presId="urn:microsoft.com/office/officeart/2005/8/layout/hierarchy4"/>
    <dgm:cxn modelId="{2E238ACB-EB7D-4FFB-B26D-D2B4794712F1}" type="presParOf" srcId="{06BA77BA-6E67-409F-9F18-8DFFE3E99F5C}" destId="{45932A45-AD58-4A6A-B816-685E7CE1F481}" srcOrd="3" destOrd="0" presId="urn:microsoft.com/office/officeart/2005/8/layout/hierarchy4"/>
    <dgm:cxn modelId="{AE7E20B7-D263-4782-836F-CBB9D3AF4E28}" type="presParOf" srcId="{06BA77BA-6E67-409F-9F18-8DFFE3E99F5C}" destId="{F4F2B6F3-209D-414A-B0EB-51327C0FC6DD}" srcOrd="4" destOrd="0" presId="urn:microsoft.com/office/officeart/2005/8/layout/hierarchy4"/>
    <dgm:cxn modelId="{92F18DF4-6CB0-4B0C-8C8F-4485C41204AF}" type="presParOf" srcId="{F4F2B6F3-209D-414A-B0EB-51327C0FC6DD}" destId="{74A79AAB-5F33-413E-97DA-094B1D6463ED}" srcOrd="0" destOrd="0" presId="urn:microsoft.com/office/officeart/2005/8/layout/hierarchy4"/>
    <dgm:cxn modelId="{4953BAE7-03F9-46A6-92FB-3D2BCB68E4B5}" type="presParOf" srcId="{F4F2B6F3-209D-414A-B0EB-51327C0FC6DD}" destId="{C5811EF7-7D44-4955-A010-FEBFB8FC068D}" srcOrd="1" destOrd="0" presId="urn:microsoft.com/office/officeart/2005/8/layout/hierarchy4"/>
    <dgm:cxn modelId="{B95E32FD-0B77-4A86-9192-77F8542385E3}" type="presParOf" srcId="{8A1076AD-6181-4F55-8233-CB67178346F3}" destId="{5601B7D3-1A35-4BDB-98BC-DA13D7618DCF}" srcOrd="3" destOrd="0" presId="urn:microsoft.com/office/officeart/2005/8/layout/hierarchy4"/>
    <dgm:cxn modelId="{2841A4DA-0C86-4F5C-9154-2B851179B30A}" type="presParOf" srcId="{8A1076AD-6181-4F55-8233-CB67178346F3}" destId="{D28FB156-412F-4C4C-9FAD-D2720B027B93}" srcOrd="4" destOrd="0" presId="urn:microsoft.com/office/officeart/2005/8/layout/hierarchy4"/>
    <dgm:cxn modelId="{1D0C2218-B84E-4B1F-B538-3F0DD89B225F}" type="presParOf" srcId="{D28FB156-412F-4C4C-9FAD-D2720B027B93}" destId="{E15F5327-3291-4561-8F7F-10BB29414736}" srcOrd="0" destOrd="0" presId="urn:microsoft.com/office/officeart/2005/8/layout/hierarchy4"/>
    <dgm:cxn modelId="{5102039D-2B6A-4016-98B2-B60D5182F9BA}" type="presParOf" srcId="{D28FB156-412F-4C4C-9FAD-D2720B027B93}" destId="{A2DEC75F-46E2-4038-8E09-9DC408D0C2DE}" srcOrd="1" destOrd="0" presId="urn:microsoft.com/office/officeart/2005/8/layout/hierarchy4"/>
    <dgm:cxn modelId="{61EA524F-02B0-4629-89C5-7275790BE73C}" type="presParOf" srcId="{D28FB156-412F-4C4C-9FAD-D2720B027B93}" destId="{A5649A2D-4975-4379-9379-D58519FB752C}" srcOrd="2" destOrd="0" presId="urn:microsoft.com/office/officeart/2005/8/layout/hierarchy4"/>
    <dgm:cxn modelId="{B758AD09-9422-4E79-A2D7-0CC0E989D91C}" type="presParOf" srcId="{A5649A2D-4975-4379-9379-D58519FB752C}" destId="{5DE015E9-D42C-440D-ACCA-46DB5628E19B}" srcOrd="0" destOrd="0" presId="urn:microsoft.com/office/officeart/2005/8/layout/hierarchy4"/>
    <dgm:cxn modelId="{918174B1-CFDE-4C03-8685-500968ED21FE}" type="presParOf" srcId="{5DE015E9-D42C-440D-ACCA-46DB5628E19B}" destId="{A5D3624E-2C57-4BDA-B4D7-57AA7E1C1629}" srcOrd="0" destOrd="0" presId="urn:microsoft.com/office/officeart/2005/8/layout/hierarchy4"/>
    <dgm:cxn modelId="{C391F66F-6B44-417B-898D-F587EC8E9BD0}" type="presParOf" srcId="{5DE015E9-D42C-440D-ACCA-46DB5628E19B}" destId="{9F830168-9F14-442C-9F6A-BE1AD80AB3BC}" srcOrd="1" destOrd="0" presId="urn:microsoft.com/office/officeart/2005/8/layout/hierarchy4"/>
    <dgm:cxn modelId="{BEDC9FFD-95BB-4223-AA23-93F87A53ADA6}" type="presParOf" srcId="{A5649A2D-4975-4379-9379-D58519FB752C}" destId="{388051D7-2E3D-4320-88BC-2533FFAFA8AB}" srcOrd="1" destOrd="0" presId="urn:microsoft.com/office/officeart/2005/8/layout/hierarchy4"/>
    <dgm:cxn modelId="{EE1E1C1E-C4AD-43B4-9BB1-9358C2F122DC}" type="presParOf" srcId="{A5649A2D-4975-4379-9379-D58519FB752C}" destId="{F8ADD4F9-469E-4C22-879A-C77DEB35B26C}" srcOrd="2" destOrd="0" presId="urn:microsoft.com/office/officeart/2005/8/layout/hierarchy4"/>
    <dgm:cxn modelId="{DB3C8CF9-8CAD-4860-A14A-9188CC859378}" type="presParOf" srcId="{F8ADD4F9-469E-4C22-879A-C77DEB35B26C}" destId="{DD33A2EB-9E1E-4645-96DD-546DE50897CC}" srcOrd="0" destOrd="0" presId="urn:microsoft.com/office/officeart/2005/8/layout/hierarchy4"/>
    <dgm:cxn modelId="{7462E812-1382-4C1A-8D78-3AECEE1DDF44}" type="presParOf" srcId="{F8ADD4F9-469E-4C22-879A-C77DEB35B26C}" destId="{2F24AC57-4CA7-40AD-8FA9-70E5E5710917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5DD2A70-CB7E-48DE-B331-FB7FC9443D16}" type="doc">
      <dgm:prSet loTypeId="urn:microsoft.com/office/officeart/2005/8/layout/hierarchy4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504E9A-691E-4CEB-9DD7-A67821886D37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HeaderComponent</a:t>
          </a:r>
          <a:endParaRPr lang="en-US" sz="1050" b="0" kern="1200" dirty="0">
            <a:solidFill>
              <a:prstClr val="black"/>
            </a:solidFill>
            <a:latin typeface="Source Sans Pro"/>
            <a:ea typeface="+mn-ea"/>
            <a:cs typeface="+mn-cs"/>
          </a:endParaRPr>
        </a:p>
      </dgm:t>
    </dgm:pt>
    <dgm:pt modelId="{76D6855F-EB4A-461F-8030-F12533C985E0}" type="parTrans" cxnId="{D2470F54-6B6A-4505-A829-DB8BF1A460D3}">
      <dgm:prSet/>
      <dgm:spPr/>
      <dgm:t>
        <a:bodyPr/>
        <a:lstStyle/>
        <a:p>
          <a:endParaRPr lang="en-US"/>
        </a:p>
      </dgm:t>
    </dgm:pt>
    <dgm:pt modelId="{D84C8E59-2035-4A06-AA80-1F3B0611B539}" type="sibTrans" cxnId="{D2470F54-6B6A-4505-A829-DB8BF1A460D3}">
      <dgm:prSet/>
      <dgm:spPr/>
      <dgm:t>
        <a:bodyPr/>
        <a:lstStyle/>
        <a:p>
          <a:endParaRPr lang="en-US"/>
        </a:p>
      </dgm:t>
    </dgm:pt>
    <dgm:pt modelId="{DEFE0219-0FC3-4B85-896B-1B7A300690C9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FooterComponent</a:t>
          </a:r>
          <a:endParaRPr lang="en-US" sz="1050" b="0" kern="1200" dirty="0">
            <a:solidFill>
              <a:prstClr val="black"/>
            </a:solidFill>
            <a:latin typeface="Source Sans Pro"/>
            <a:ea typeface="+mn-ea"/>
            <a:cs typeface="+mn-cs"/>
          </a:endParaRPr>
        </a:p>
      </dgm:t>
    </dgm:pt>
    <dgm:pt modelId="{2FB0FD62-C0B0-409C-8CBC-E8FBAA5ED3D3}" type="parTrans" cxnId="{F72E3906-1C69-4591-8667-0A678BC0B4C1}">
      <dgm:prSet/>
      <dgm:spPr/>
      <dgm:t>
        <a:bodyPr/>
        <a:lstStyle/>
        <a:p>
          <a:endParaRPr lang="en-US"/>
        </a:p>
      </dgm:t>
    </dgm:pt>
    <dgm:pt modelId="{7A8B2A69-D8FF-4781-9BF1-891A235A3537}" type="sibTrans" cxnId="{F72E3906-1C69-4591-8667-0A678BC0B4C1}">
      <dgm:prSet/>
      <dgm:spPr/>
      <dgm:t>
        <a:bodyPr/>
        <a:lstStyle/>
        <a:p>
          <a:endParaRPr lang="en-US"/>
        </a:p>
      </dgm:t>
    </dgm:pt>
    <dgm:pt modelId="{05BB1A4C-D71C-4357-9BFA-1C947D332674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PageNotFoundComponent</a:t>
          </a:r>
          <a:endParaRPr lang="en-US" sz="1050" b="0" kern="1200" dirty="0">
            <a:solidFill>
              <a:prstClr val="black"/>
            </a:solidFill>
            <a:latin typeface="Source Sans Pro"/>
            <a:ea typeface="+mn-ea"/>
            <a:cs typeface="+mn-cs"/>
          </a:endParaRPr>
        </a:p>
      </dgm:t>
    </dgm:pt>
    <dgm:pt modelId="{3E29B363-C846-4576-BD29-D26B239A33BC}" type="parTrans" cxnId="{96D692E2-08C5-4E49-8B18-0B0EC8A5812E}">
      <dgm:prSet/>
      <dgm:spPr/>
      <dgm:t>
        <a:bodyPr/>
        <a:lstStyle/>
        <a:p>
          <a:endParaRPr lang="en-US"/>
        </a:p>
      </dgm:t>
    </dgm:pt>
    <dgm:pt modelId="{5670ECAD-1EDF-40F1-8B3D-4EF19DA0FF4C}" type="sibTrans" cxnId="{96D692E2-08C5-4E49-8B18-0B0EC8A5812E}">
      <dgm:prSet/>
      <dgm:spPr/>
      <dgm:t>
        <a:bodyPr/>
        <a:lstStyle/>
        <a:p>
          <a:endParaRPr lang="en-US"/>
        </a:p>
      </dgm:t>
    </dgm:pt>
    <dgm:pt modelId="{DC444B67-C2AA-429F-929B-05D0DEE66A78}" type="pres">
      <dgm:prSet presAssocID="{45DD2A70-CB7E-48DE-B331-FB7FC9443D16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8C8B006-99A2-452B-9DE9-82E4FC2ED07C}" type="pres">
      <dgm:prSet presAssocID="{FA504E9A-691E-4CEB-9DD7-A67821886D37}" presName="vertOne" presStyleCnt="0"/>
      <dgm:spPr/>
    </dgm:pt>
    <dgm:pt modelId="{753EE258-A4BD-4B87-A4C2-8BBCC72AF613}" type="pres">
      <dgm:prSet presAssocID="{FA504E9A-691E-4CEB-9DD7-A67821886D37}" presName="txOne" presStyleLbl="node0" presStyleIdx="0" presStyleCnt="1" custLinFactY="-100000" custLinFactNeighborX="93390" custLinFactNeighborY="-155151">
        <dgm:presLayoutVars>
          <dgm:chPref val="3"/>
        </dgm:presLayoutVars>
      </dgm:prSet>
      <dgm:spPr/>
    </dgm:pt>
    <dgm:pt modelId="{E3355114-FAFC-45C4-B635-8C54B7379808}" type="pres">
      <dgm:prSet presAssocID="{FA504E9A-691E-4CEB-9DD7-A67821886D37}" presName="parTransOne" presStyleCnt="0"/>
      <dgm:spPr/>
    </dgm:pt>
    <dgm:pt modelId="{BB5CBD96-A425-4547-9162-B3175D0017D7}" type="pres">
      <dgm:prSet presAssocID="{FA504E9A-691E-4CEB-9DD7-A67821886D37}" presName="horzOne" presStyleCnt="0"/>
      <dgm:spPr/>
    </dgm:pt>
    <dgm:pt modelId="{199DA68D-0815-4158-908E-0F52105344A1}" type="pres">
      <dgm:prSet presAssocID="{DEFE0219-0FC3-4B85-896B-1B7A300690C9}" presName="vertTwo" presStyleCnt="0"/>
      <dgm:spPr/>
    </dgm:pt>
    <dgm:pt modelId="{6246BEE8-478A-4E66-BE8C-DC44B2CF19A3}" type="pres">
      <dgm:prSet presAssocID="{DEFE0219-0FC3-4B85-896B-1B7A300690C9}" presName="txTwo" presStyleLbl="node2" presStyleIdx="0" presStyleCnt="1">
        <dgm:presLayoutVars>
          <dgm:chPref val="3"/>
        </dgm:presLayoutVars>
      </dgm:prSet>
      <dgm:spPr/>
    </dgm:pt>
    <dgm:pt modelId="{90C62E56-2273-40A7-A581-B77B66C29FCC}" type="pres">
      <dgm:prSet presAssocID="{DEFE0219-0FC3-4B85-896B-1B7A300690C9}" presName="parTransTwo" presStyleCnt="0"/>
      <dgm:spPr/>
    </dgm:pt>
    <dgm:pt modelId="{8AFF52BF-7C19-453F-822F-77223EC6D538}" type="pres">
      <dgm:prSet presAssocID="{DEFE0219-0FC3-4B85-896B-1B7A300690C9}" presName="horzTwo" presStyleCnt="0"/>
      <dgm:spPr/>
    </dgm:pt>
    <dgm:pt modelId="{AA977C9D-2FE7-483C-BE48-7CEF4175B075}" type="pres">
      <dgm:prSet presAssocID="{05BB1A4C-D71C-4357-9BFA-1C947D332674}" presName="vertThree" presStyleCnt="0"/>
      <dgm:spPr/>
    </dgm:pt>
    <dgm:pt modelId="{4E74DB0E-F17A-4F9B-8419-E4666B96C330}" type="pres">
      <dgm:prSet presAssocID="{05BB1A4C-D71C-4357-9BFA-1C947D332674}" presName="txThree" presStyleLbl="node3" presStyleIdx="0" presStyleCnt="1">
        <dgm:presLayoutVars>
          <dgm:chPref val="3"/>
        </dgm:presLayoutVars>
      </dgm:prSet>
      <dgm:spPr/>
    </dgm:pt>
    <dgm:pt modelId="{1E369010-46CB-4EF8-BB1D-3D3681031DDE}" type="pres">
      <dgm:prSet presAssocID="{05BB1A4C-D71C-4357-9BFA-1C947D332674}" presName="horzThree" presStyleCnt="0"/>
      <dgm:spPr/>
    </dgm:pt>
  </dgm:ptLst>
  <dgm:cxnLst>
    <dgm:cxn modelId="{F72E3906-1C69-4591-8667-0A678BC0B4C1}" srcId="{FA504E9A-691E-4CEB-9DD7-A67821886D37}" destId="{DEFE0219-0FC3-4B85-896B-1B7A300690C9}" srcOrd="0" destOrd="0" parTransId="{2FB0FD62-C0B0-409C-8CBC-E8FBAA5ED3D3}" sibTransId="{7A8B2A69-D8FF-4781-9BF1-891A235A3537}"/>
    <dgm:cxn modelId="{2F5A0928-695A-4DF0-B35B-598A7ABBE351}" type="presOf" srcId="{DEFE0219-0FC3-4B85-896B-1B7A300690C9}" destId="{6246BEE8-478A-4E66-BE8C-DC44B2CF19A3}" srcOrd="0" destOrd="0" presId="urn:microsoft.com/office/officeart/2005/8/layout/hierarchy4"/>
    <dgm:cxn modelId="{21BB403E-B5B6-49A1-B91F-0CCCD650FE26}" type="presOf" srcId="{05BB1A4C-D71C-4357-9BFA-1C947D332674}" destId="{4E74DB0E-F17A-4F9B-8419-E4666B96C330}" srcOrd="0" destOrd="0" presId="urn:microsoft.com/office/officeart/2005/8/layout/hierarchy4"/>
    <dgm:cxn modelId="{C8525249-6C2B-4A72-B345-D594AAC4C055}" type="presOf" srcId="{FA504E9A-691E-4CEB-9DD7-A67821886D37}" destId="{753EE258-A4BD-4B87-A4C2-8BBCC72AF613}" srcOrd="0" destOrd="0" presId="urn:microsoft.com/office/officeart/2005/8/layout/hierarchy4"/>
    <dgm:cxn modelId="{D2470F54-6B6A-4505-A829-DB8BF1A460D3}" srcId="{45DD2A70-CB7E-48DE-B331-FB7FC9443D16}" destId="{FA504E9A-691E-4CEB-9DD7-A67821886D37}" srcOrd="0" destOrd="0" parTransId="{76D6855F-EB4A-461F-8030-F12533C985E0}" sibTransId="{D84C8E59-2035-4A06-AA80-1F3B0611B539}"/>
    <dgm:cxn modelId="{592B4493-91C1-4CF9-B9B4-8F1C7970BEE6}" type="presOf" srcId="{45DD2A70-CB7E-48DE-B331-FB7FC9443D16}" destId="{DC444B67-C2AA-429F-929B-05D0DEE66A78}" srcOrd="0" destOrd="0" presId="urn:microsoft.com/office/officeart/2005/8/layout/hierarchy4"/>
    <dgm:cxn modelId="{96D692E2-08C5-4E49-8B18-0B0EC8A5812E}" srcId="{DEFE0219-0FC3-4B85-896B-1B7A300690C9}" destId="{05BB1A4C-D71C-4357-9BFA-1C947D332674}" srcOrd="0" destOrd="0" parTransId="{3E29B363-C846-4576-BD29-D26B239A33BC}" sibTransId="{5670ECAD-1EDF-40F1-8B3D-4EF19DA0FF4C}"/>
    <dgm:cxn modelId="{A6FD612E-0CA6-47E4-82BC-945A67A23D5C}" type="presParOf" srcId="{DC444B67-C2AA-429F-929B-05D0DEE66A78}" destId="{08C8B006-99A2-452B-9DE9-82E4FC2ED07C}" srcOrd="0" destOrd="0" presId="urn:microsoft.com/office/officeart/2005/8/layout/hierarchy4"/>
    <dgm:cxn modelId="{64DA12C3-FB93-4C6A-9724-3EDA35685F0E}" type="presParOf" srcId="{08C8B006-99A2-452B-9DE9-82E4FC2ED07C}" destId="{753EE258-A4BD-4B87-A4C2-8BBCC72AF613}" srcOrd="0" destOrd="0" presId="urn:microsoft.com/office/officeart/2005/8/layout/hierarchy4"/>
    <dgm:cxn modelId="{EDA5D3DA-1BA9-4BA7-BE45-AC22D7817C08}" type="presParOf" srcId="{08C8B006-99A2-452B-9DE9-82E4FC2ED07C}" destId="{E3355114-FAFC-45C4-B635-8C54B7379808}" srcOrd="1" destOrd="0" presId="urn:microsoft.com/office/officeart/2005/8/layout/hierarchy4"/>
    <dgm:cxn modelId="{8E3CE95E-B978-4B00-8DD4-04F8B9ED2DD2}" type="presParOf" srcId="{08C8B006-99A2-452B-9DE9-82E4FC2ED07C}" destId="{BB5CBD96-A425-4547-9162-B3175D0017D7}" srcOrd="2" destOrd="0" presId="urn:microsoft.com/office/officeart/2005/8/layout/hierarchy4"/>
    <dgm:cxn modelId="{28DC47B7-9379-404E-BE29-27C3062438B1}" type="presParOf" srcId="{BB5CBD96-A425-4547-9162-B3175D0017D7}" destId="{199DA68D-0815-4158-908E-0F52105344A1}" srcOrd="0" destOrd="0" presId="urn:microsoft.com/office/officeart/2005/8/layout/hierarchy4"/>
    <dgm:cxn modelId="{62DEE5F4-5CF0-447A-9290-7DBF5FDA0BFF}" type="presParOf" srcId="{199DA68D-0815-4158-908E-0F52105344A1}" destId="{6246BEE8-478A-4E66-BE8C-DC44B2CF19A3}" srcOrd="0" destOrd="0" presId="urn:microsoft.com/office/officeart/2005/8/layout/hierarchy4"/>
    <dgm:cxn modelId="{9803ABA7-06DF-4C4B-82B8-A99D21F7ED04}" type="presParOf" srcId="{199DA68D-0815-4158-908E-0F52105344A1}" destId="{90C62E56-2273-40A7-A581-B77B66C29FCC}" srcOrd="1" destOrd="0" presId="urn:microsoft.com/office/officeart/2005/8/layout/hierarchy4"/>
    <dgm:cxn modelId="{AC0B32B8-1062-42B9-81FF-4FB7682B980D}" type="presParOf" srcId="{199DA68D-0815-4158-908E-0F52105344A1}" destId="{8AFF52BF-7C19-453F-822F-77223EC6D538}" srcOrd="2" destOrd="0" presId="urn:microsoft.com/office/officeart/2005/8/layout/hierarchy4"/>
    <dgm:cxn modelId="{65BE165C-591C-458A-9AF7-0108DDE1A775}" type="presParOf" srcId="{8AFF52BF-7C19-453F-822F-77223EC6D538}" destId="{AA977C9D-2FE7-483C-BE48-7CEF4175B075}" srcOrd="0" destOrd="0" presId="urn:microsoft.com/office/officeart/2005/8/layout/hierarchy4"/>
    <dgm:cxn modelId="{C197E4BD-27D6-48D9-8E5D-9279C858F4AB}" type="presParOf" srcId="{AA977C9D-2FE7-483C-BE48-7CEF4175B075}" destId="{4E74DB0E-F17A-4F9B-8419-E4666B96C330}" srcOrd="0" destOrd="0" presId="urn:microsoft.com/office/officeart/2005/8/layout/hierarchy4"/>
    <dgm:cxn modelId="{1E689B60-C5F8-4A4E-892F-2170CEC1A09C}" type="presParOf" srcId="{AA977C9D-2FE7-483C-BE48-7CEF4175B075}" destId="{1E369010-46CB-4EF8-BB1D-3D3681031DDE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8BF801C-CBC3-4ED9-8B11-9A095E38956F}" type="doc">
      <dgm:prSet loTypeId="urn:microsoft.com/office/officeart/2005/8/layout/hierarchy4" loCatId="hierarchy" qsTypeId="urn:microsoft.com/office/officeart/2005/8/quickstyle/simple3" qsCatId="simple" csTypeId="urn:microsoft.com/office/officeart/2005/8/colors/accent6_5" csCatId="accent6" phldr="1"/>
      <dgm:spPr/>
      <dgm:t>
        <a:bodyPr/>
        <a:lstStyle/>
        <a:p>
          <a:endParaRPr lang="en-US"/>
        </a:p>
      </dgm:t>
    </dgm:pt>
    <dgm:pt modelId="{B31A9EDE-F539-46CB-9E95-6DD38F11D274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>
              <a:latin typeface="Source Sans Pro"/>
              <a:ea typeface="+mn-ea"/>
              <a:cs typeface="+mn-cs"/>
            </a:rPr>
            <a:t>AuthService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gm:t>
    </dgm:pt>
    <dgm:pt modelId="{A839CF79-508C-4AF6-A228-8121D71D10A0}" type="parTrans" cxnId="{AC09453E-EC6B-4BC1-8317-C7E522F3142C}">
      <dgm:prSet/>
      <dgm:spPr/>
      <dgm:t>
        <a:bodyPr/>
        <a:lstStyle/>
        <a:p>
          <a:endParaRPr lang="en-US"/>
        </a:p>
      </dgm:t>
    </dgm:pt>
    <dgm:pt modelId="{19CC7D8A-66DB-4F41-BDF5-07D12EF3C49D}" type="sibTrans" cxnId="{AC09453E-EC6B-4BC1-8317-C7E522F3142C}">
      <dgm:prSet/>
      <dgm:spPr/>
      <dgm:t>
        <a:bodyPr/>
        <a:lstStyle/>
        <a:p>
          <a:endParaRPr lang="en-US"/>
        </a:p>
      </dgm:t>
    </dgm:pt>
    <dgm:pt modelId="{29FD89DD-518A-431C-9964-2FF00A73094B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latin typeface="Source Sans Pro"/>
              <a:ea typeface="+mn-ea"/>
              <a:cs typeface="+mn-cs"/>
            </a:rPr>
            <a:t>IndiaStatesService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gm:t>
    </dgm:pt>
    <dgm:pt modelId="{8EEAF39D-0BE5-4E70-9DB8-2C063A845D33}" type="parTrans" cxnId="{64303354-5FD7-4BD9-97A4-83470427ACEB}">
      <dgm:prSet/>
      <dgm:spPr/>
      <dgm:t>
        <a:bodyPr/>
        <a:lstStyle/>
        <a:p>
          <a:endParaRPr lang="en-US"/>
        </a:p>
      </dgm:t>
    </dgm:pt>
    <dgm:pt modelId="{0836A32B-491C-49C6-9A61-26DAE6DC2FFC}" type="sibTrans" cxnId="{64303354-5FD7-4BD9-97A4-83470427ACEB}">
      <dgm:prSet/>
      <dgm:spPr/>
      <dgm:t>
        <a:bodyPr/>
        <a:lstStyle/>
        <a:p>
          <a:endParaRPr lang="en-US"/>
        </a:p>
      </dgm:t>
    </dgm:pt>
    <dgm:pt modelId="{C65E0F3F-F03B-4394-ADA9-94E2AAF17528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>
              <a:latin typeface="Source Sans Pro"/>
              <a:ea typeface="+mn-ea"/>
              <a:cs typeface="+mn-cs"/>
            </a:rPr>
            <a:t>ItemService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gm:t>
    </dgm:pt>
    <dgm:pt modelId="{8051B4C0-4B11-4BF7-A6FC-1CE8CD1D467B}" type="parTrans" cxnId="{94D1ABC0-C01B-4798-AE86-8BBC7F3B8128}">
      <dgm:prSet/>
      <dgm:spPr/>
      <dgm:t>
        <a:bodyPr/>
        <a:lstStyle/>
        <a:p>
          <a:endParaRPr lang="en-US"/>
        </a:p>
      </dgm:t>
    </dgm:pt>
    <dgm:pt modelId="{97F91749-5E34-4601-B1DE-77E364758AC1}" type="sibTrans" cxnId="{94D1ABC0-C01B-4798-AE86-8BBC7F3B8128}">
      <dgm:prSet/>
      <dgm:spPr/>
      <dgm:t>
        <a:bodyPr/>
        <a:lstStyle/>
        <a:p>
          <a:endParaRPr lang="en-US"/>
        </a:p>
      </dgm:t>
    </dgm:pt>
    <dgm:pt modelId="{FF30A04F-CF30-489B-A4D8-B8ED88CD7F6E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>
              <a:latin typeface="Source Sans Pro"/>
              <a:ea typeface="+mn-ea"/>
              <a:cs typeface="+mn-cs"/>
            </a:rPr>
            <a:t>OrderService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gm:t>
    </dgm:pt>
    <dgm:pt modelId="{17C288DD-8A8E-471D-857A-4C9E7AFE833E}" type="parTrans" cxnId="{47595E2C-B638-4822-9734-8B8697B48E5B}">
      <dgm:prSet/>
      <dgm:spPr/>
      <dgm:t>
        <a:bodyPr/>
        <a:lstStyle/>
        <a:p>
          <a:endParaRPr lang="en-US"/>
        </a:p>
      </dgm:t>
    </dgm:pt>
    <dgm:pt modelId="{E0EDB865-F089-4B07-9D51-C9EF3E2624DF}" type="sibTrans" cxnId="{47595E2C-B638-4822-9734-8B8697B48E5B}">
      <dgm:prSet/>
      <dgm:spPr/>
      <dgm:t>
        <a:bodyPr/>
        <a:lstStyle/>
        <a:p>
          <a:endParaRPr lang="en-US"/>
        </a:p>
      </dgm:t>
    </dgm:pt>
    <dgm:pt modelId="{A0B519CA-7858-43FE-86AD-7096A58E8C21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>
              <a:latin typeface="Source Sans Pro"/>
              <a:ea typeface="+mn-ea"/>
              <a:cs typeface="+mn-cs"/>
            </a:rPr>
            <a:t>RestErrorHandlerService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gm:t>
    </dgm:pt>
    <dgm:pt modelId="{59C00571-9DA6-4BC6-A8D7-A047E5BE5D0B}" type="parTrans" cxnId="{1173D90E-DBA8-46A1-A428-588D9E78AF00}">
      <dgm:prSet/>
      <dgm:spPr/>
      <dgm:t>
        <a:bodyPr/>
        <a:lstStyle/>
        <a:p>
          <a:endParaRPr lang="en-US"/>
        </a:p>
      </dgm:t>
    </dgm:pt>
    <dgm:pt modelId="{E24C66A6-C19D-445A-AAA9-3D374F10B630}" type="sibTrans" cxnId="{1173D90E-DBA8-46A1-A428-588D9E78AF00}">
      <dgm:prSet/>
      <dgm:spPr/>
      <dgm:t>
        <a:bodyPr/>
        <a:lstStyle/>
        <a:p>
          <a:endParaRPr lang="en-US"/>
        </a:p>
      </dgm:t>
    </dgm:pt>
    <dgm:pt modelId="{8B886351-FB24-4796-90E9-730C0ED361F4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latin typeface="Source Sans Pro"/>
              <a:ea typeface="+mn-ea"/>
              <a:cs typeface="+mn-cs"/>
            </a:rPr>
            <a:t>RouterService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gm:t>
    </dgm:pt>
    <dgm:pt modelId="{D0AFA683-4081-40E3-89CA-ED7BA645E5C8}" type="parTrans" cxnId="{545FCE8F-0E80-4D19-BEA8-1ADF8226CED9}">
      <dgm:prSet/>
      <dgm:spPr/>
      <dgm:t>
        <a:bodyPr/>
        <a:lstStyle/>
        <a:p>
          <a:endParaRPr lang="en-US"/>
        </a:p>
      </dgm:t>
    </dgm:pt>
    <dgm:pt modelId="{FB940E4A-AF07-47B2-8235-C4A5F5BFB71E}" type="sibTrans" cxnId="{545FCE8F-0E80-4D19-BEA8-1ADF8226CED9}">
      <dgm:prSet/>
      <dgm:spPr/>
      <dgm:t>
        <a:bodyPr/>
        <a:lstStyle/>
        <a:p>
          <a:endParaRPr lang="en-US"/>
        </a:p>
      </dgm:t>
    </dgm:pt>
    <dgm:pt modelId="{CA75916C-CFBA-490A-9877-048CA6FC21CE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latin typeface="Source Sans Pro"/>
              <a:ea typeface="+mn-ea"/>
              <a:cs typeface="+mn-cs"/>
            </a:rPr>
            <a:t>UserService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gm:t>
    </dgm:pt>
    <dgm:pt modelId="{DD1EBC10-5DC8-476A-9CD3-C3DB3F13993D}" type="parTrans" cxnId="{6CA7CF06-EA8E-4082-8B36-D1F23E18B192}">
      <dgm:prSet/>
      <dgm:spPr/>
      <dgm:t>
        <a:bodyPr/>
        <a:lstStyle/>
        <a:p>
          <a:endParaRPr lang="en-US"/>
        </a:p>
      </dgm:t>
    </dgm:pt>
    <dgm:pt modelId="{CFF7708A-A389-4915-A96C-DEC810A4313C}" type="sibTrans" cxnId="{6CA7CF06-EA8E-4082-8B36-D1F23E18B192}">
      <dgm:prSet/>
      <dgm:spPr/>
      <dgm:t>
        <a:bodyPr/>
        <a:lstStyle/>
        <a:p>
          <a:endParaRPr lang="en-US"/>
        </a:p>
      </dgm:t>
    </dgm:pt>
    <dgm:pt modelId="{364D89B1-549C-4E02-859F-5265EC639C12}" type="pres">
      <dgm:prSet presAssocID="{68BF801C-CBC3-4ED9-8B11-9A095E38956F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11CBC13-CE78-4BB9-8EA9-37A18F880E13}" type="pres">
      <dgm:prSet presAssocID="{B31A9EDE-F539-46CB-9E95-6DD38F11D274}" presName="vertOne" presStyleCnt="0"/>
      <dgm:spPr/>
    </dgm:pt>
    <dgm:pt modelId="{1A22E5DF-E500-4771-A595-335EAD30E5C8}" type="pres">
      <dgm:prSet presAssocID="{B31A9EDE-F539-46CB-9E95-6DD38F11D274}" presName="txOne" presStyleLbl="node0" presStyleIdx="0" presStyleCnt="7" custScaleX="54748">
        <dgm:presLayoutVars>
          <dgm:chPref val="3"/>
        </dgm:presLayoutVars>
      </dgm:prSet>
      <dgm:spPr/>
    </dgm:pt>
    <dgm:pt modelId="{A480F651-AA3E-4F02-8BB3-426C1FF61DD3}" type="pres">
      <dgm:prSet presAssocID="{B31A9EDE-F539-46CB-9E95-6DD38F11D274}" presName="horzOne" presStyleCnt="0"/>
      <dgm:spPr/>
    </dgm:pt>
    <dgm:pt modelId="{29AD099D-E54D-423B-8840-E73A0B2F87AD}" type="pres">
      <dgm:prSet presAssocID="{19CC7D8A-66DB-4F41-BDF5-07D12EF3C49D}" presName="sibSpaceOne" presStyleCnt="0"/>
      <dgm:spPr/>
    </dgm:pt>
    <dgm:pt modelId="{FC78953A-1D26-43DC-AADF-0BCB4527CB17}" type="pres">
      <dgm:prSet presAssocID="{29FD89DD-518A-431C-9964-2FF00A73094B}" presName="vertOne" presStyleCnt="0"/>
      <dgm:spPr/>
    </dgm:pt>
    <dgm:pt modelId="{664BE878-3B7F-4758-AC30-72A3A2C6EC86}" type="pres">
      <dgm:prSet presAssocID="{29FD89DD-518A-431C-9964-2FF00A73094B}" presName="txOne" presStyleLbl="node0" presStyleIdx="1" presStyleCnt="7" custScaleX="81377">
        <dgm:presLayoutVars>
          <dgm:chPref val="3"/>
        </dgm:presLayoutVars>
      </dgm:prSet>
      <dgm:spPr/>
    </dgm:pt>
    <dgm:pt modelId="{12A6FFC5-9A4D-4B39-BE82-0447A7F15437}" type="pres">
      <dgm:prSet presAssocID="{29FD89DD-518A-431C-9964-2FF00A73094B}" presName="horzOne" presStyleCnt="0"/>
      <dgm:spPr/>
    </dgm:pt>
    <dgm:pt modelId="{CDC451FC-0C45-4958-A84C-5CEFC1308101}" type="pres">
      <dgm:prSet presAssocID="{0836A32B-491C-49C6-9A61-26DAE6DC2FFC}" presName="sibSpaceOne" presStyleCnt="0"/>
      <dgm:spPr/>
    </dgm:pt>
    <dgm:pt modelId="{3D6218E3-2343-4222-B721-37C0925F29C6}" type="pres">
      <dgm:prSet presAssocID="{C65E0F3F-F03B-4394-ADA9-94E2AAF17528}" presName="vertOne" presStyleCnt="0"/>
      <dgm:spPr/>
    </dgm:pt>
    <dgm:pt modelId="{86DCD560-E678-4C20-BF1E-031BA118E30C}" type="pres">
      <dgm:prSet presAssocID="{C65E0F3F-F03B-4394-ADA9-94E2AAF17528}" presName="txOne" presStyleLbl="node0" presStyleIdx="2" presStyleCnt="7" custScaleX="65019">
        <dgm:presLayoutVars>
          <dgm:chPref val="3"/>
        </dgm:presLayoutVars>
      </dgm:prSet>
      <dgm:spPr/>
    </dgm:pt>
    <dgm:pt modelId="{2F620EBE-C9D9-4485-BC56-ACBB9413A7F4}" type="pres">
      <dgm:prSet presAssocID="{C65E0F3F-F03B-4394-ADA9-94E2AAF17528}" presName="horzOne" presStyleCnt="0"/>
      <dgm:spPr/>
    </dgm:pt>
    <dgm:pt modelId="{4F8728CA-8139-4869-9B41-99C4A16F4158}" type="pres">
      <dgm:prSet presAssocID="{97F91749-5E34-4601-B1DE-77E364758AC1}" presName="sibSpaceOne" presStyleCnt="0"/>
      <dgm:spPr/>
    </dgm:pt>
    <dgm:pt modelId="{60A18827-3B13-4686-B540-95D14F4AA07E}" type="pres">
      <dgm:prSet presAssocID="{FF30A04F-CF30-489B-A4D8-B8ED88CD7F6E}" presName="vertOne" presStyleCnt="0"/>
      <dgm:spPr/>
    </dgm:pt>
    <dgm:pt modelId="{8A4C1BCF-50F8-41FF-8120-C1CB4914018D}" type="pres">
      <dgm:prSet presAssocID="{FF30A04F-CF30-489B-A4D8-B8ED88CD7F6E}" presName="txOne" presStyleLbl="node0" presStyleIdx="3" presStyleCnt="7" custScaleX="64559" custLinFactNeighborY="-4800">
        <dgm:presLayoutVars>
          <dgm:chPref val="3"/>
        </dgm:presLayoutVars>
      </dgm:prSet>
      <dgm:spPr/>
    </dgm:pt>
    <dgm:pt modelId="{514F76C2-BC39-4C24-A5BB-0B88026627EA}" type="pres">
      <dgm:prSet presAssocID="{FF30A04F-CF30-489B-A4D8-B8ED88CD7F6E}" presName="horzOne" presStyleCnt="0"/>
      <dgm:spPr/>
    </dgm:pt>
    <dgm:pt modelId="{355F7131-07E5-4C25-9DA9-A42AD3027EAF}" type="pres">
      <dgm:prSet presAssocID="{E0EDB865-F089-4B07-9D51-C9EF3E2624DF}" presName="sibSpaceOne" presStyleCnt="0"/>
      <dgm:spPr/>
    </dgm:pt>
    <dgm:pt modelId="{262FE31F-71FA-42A8-9AE3-462FA83F2D5F}" type="pres">
      <dgm:prSet presAssocID="{A0B519CA-7858-43FE-86AD-7096A58E8C21}" presName="vertOne" presStyleCnt="0"/>
      <dgm:spPr/>
    </dgm:pt>
    <dgm:pt modelId="{80CD91B0-5EDF-4CC6-9D24-6570D7B17B31}" type="pres">
      <dgm:prSet presAssocID="{A0B519CA-7858-43FE-86AD-7096A58E8C21}" presName="txOne" presStyleLbl="node0" presStyleIdx="4" presStyleCnt="7">
        <dgm:presLayoutVars>
          <dgm:chPref val="3"/>
        </dgm:presLayoutVars>
      </dgm:prSet>
      <dgm:spPr/>
    </dgm:pt>
    <dgm:pt modelId="{6D292627-8B66-43B2-B411-2649A3827EB4}" type="pres">
      <dgm:prSet presAssocID="{A0B519CA-7858-43FE-86AD-7096A58E8C21}" presName="horzOne" presStyleCnt="0"/>
      <dgm:spPr/>
    </dgm:pt>
    <dgm:pt modelId="{D342061F-8937-4A10-80EB-A1077454E818}" type="pres">
      <dgm:prSet presAssocID="{E24C66A6-C19D-445A-AAA9-3D374F10B630}" presName="sibSpaceOne" presStyleCnt="0"/>
      <dgm:spPr/>
    </dgm:pt>
    <dgm:pt modelId="{2431774B-8796-48B5-933F-086BA1510846}" type="pres">
      <dgm:prSet presAssocID="{8B886351-FB24-4796-90E9-730C0ED361F4}" presName="vertOne" presStyleCnt="0"/>
      <dgm:spPr/>
    </dgm:pt>
    <dgm:pt modelId="{99639A8D-7D66-47F9-8689-C1440F86B307}" type="pres">
      <dgm:prSet presAssocID="{8B886351-FB24-4796-90E9-730C0ED361F4}" presName="txOne" presStyleLbl="node0" presStyleIdx="5" presStyleCnt="7" custScaleX="68785">
        <dgm:presLayoutVars>
          <dgm:chPref val="3"/>
        </dgm:presLayoutVars>
      </dgm:prSet>
      <dgm:spPr/>
    </dgm:pt>
    <dgm:pt modelId="{5FB6E7B8-BD01-4900-B484-DC032B8859DD}" type="pres">
      <dgm:prSet presAssocID="{8B886351-FB24-4796-90E9-730C0ED361F4}" presName="horzOne" presStyleCnt="0"/>
      <dgm:spPr/>
    </dgm:pt>
    <dgm:pt modelId="{BEA53387-3826-4EC1-AAA2-8415567B76B8}" type="pres">
      <dgm:prSet presAssocID="{FB940E4A-AF07-47B2-8235-C4A5F5BFB71E}" presName="sibSpaceOne" presStyleCnt="0"/>
      <dgm:spPr/>
    </dgm:pt>
    <dgm:pt modelId="{D502CF33-3C84-45D4-A94C-96282E89FB3B}" type="pres">
      <dgm:prSet presAssocID="{CA75916C-CFBA-490A-9877-048CA6FC21CE}" presName="vertOne" presStyleCnt="0"/>
      <dgm:spPr/>
    </dgm:pt>
    <dgm:pt modelId="{23F5FB3E-D3FE-49FF-8333-15DA3DF659DC}" type="pres">
      <dgm:prSet presAssocID="{CA75916C-CFBA-490A-9877-048CA6FC21CE}" presName="txOne" presStyleLbl="node0" presStyleIdx="6" presStyleCnt="7" custScaleX="69102">
        <dgm:presLayoutVars>
          <dgm:chPref val="3"/>
        </dgm:presLayoutVars>
      </dgm:prSet>
      <dgm:spPr/>
    </dgm:pt>
    <dgm:pt modelId="{14253880-C67E-45A1-B549-2F4013C00457}" type="pres">
      <dgm:prSet presAssocID="{CA75916C-CFBA-490A-9877-048CA6FC21CE}" presName="horzOne" presStyleCnt="0"/>
      <dgm:spPr/>
    </dgm:pt>
  </dgm:ptLst>
  <dgm:cxnLst>
    <dgm:cxn modelId="{6CA7CF06-EA8E-4082-8B36-D1F23E18B192}" srcId="{68BF801C-CBC3-4ED9-8B11-9A095E38956F}" destId="{CA75916C-CFBA-490A-9877-048CA6FC21CE}" srcOrd="6" destOrd="0" parTransId="{DD1EBC10-5DC8-476A-9CD3-C3DB3F13993D}" sibTransId="{CFF7708A-A389-4915-A96C-DEC810A4313C}"/>
    <dgm:cxn modelId="{1173D90E-DBA8-46A1-A428-588D9E78AF00}" srcId="{68BF801C-CBC3-4ED9-8B11-9A095E38956F}" destId="{A0B519CA-7858-43FE-86AD-7096A58E8C21}" srcOrd="4" destOrd="0" parTransId="{59C00571-9DA6-4BC6-A8D7-A047E5BE5D0B}" sibTransId="{E24C66A6-C19D-445A-AAA9-3D374F10B630}"/>
    <dgm:cxn modelId="{C75F7D29-ECC0-4BAA-B61F-283EC2885502}" type="presOf" srcId="{8B886351-FB24-4796-90E9-730C0ED361F4}" destId="{99639A8D-7D66-47F9-8689-C1440F86B307}" srcOrd="0" destOrd="0" presId="urn:microsoft.com/office/officeart/2005/8/layout/hierarchy4"/>
    <dgm:cxn modelId="{47595E2C-B638-4822-9734-8B8697B48E5B}" srcId="{68BF801C-CBC3-4ED9-8B11-9A095E38956F}" destId="{FF30A04F-CF30-489B-A4D8-B8ED88CD7F6E}" srcOrd="3" destOrd="0" parTransId="{17C288DD-8A8E-471D-857A-4C9E7AFE833E}" sibTransId="{E0EDB865-F089-4B07-9D51-C9EF3E2624DF}"/>
    <dgm:cxn modelId="{AC09453E-EC6B-4BC1-8317-C7E522F3142C}" srcId="{68BF801C-CBC3-4ED9-8B11-9A095E38956F}" destId="{B31A9EDE-F539-46CB-9E95-6DD38F11D274}" srcOrd="0" destOrd="0" parTransId="{A839CF79-508C-4AF6-A228-8121D71D10A0}" sibTransId="{19CC7D8A-66DB-4F41-BDF5-07D12EF3C49D}"/>
    <dgm:cxn modelId="{58D8556A-B4EC-4C16-BE76-FC54CA3AB025}" type="presOf" srcId="{A0B519CA-7858-43FE-86AD-7096A58E8C21}" destId="{80CD91B0-5EDF-4CC6-9D24-6570D7B17B31}" srcOrd="0" destOrd="0" presId="urn:microsoft.com/office/officeart/2005/8/layout/hierarchy4"/>
    <dgm:cxn modelId="{64303354-5FD7-4BD9-97A4-83470427ACEB}" srcId="{68BF801C-CBC3-4ED9-8B11-9A095E38956F}" destId="{29FD89DD-518A-431C-9964-2FF00A73094B}" srcOrd="1" destOrd="0" parTransId="{8EEAF39D-0BE5-4E70-9DB8-2C063A845D33}" sibTransId="{0836A32B-491C-49C6-9A61-26DAE6DC2FFC}"/>
    <dgm:cxn modelId="{04C8B986-8B65-42FC-82A4-E845A72583AF}" type="presOf" srcId="{68BF801C-CBC3-4ED9-8B11-9A095E38956F}" destId="{364D89B1-549C-4E02-859F-5265EC639C12}" srcOrd="0" destOrd="0" presId="urn:microsoft.com/office/officeart/2005/8/layout/hierarchy4"/>
    <dgm:cxn modelId="{CF40F389-EE56-4ECE-AC63-235892CFA528}" type="presOf" srcId="{CA75916C-CFBA-490A-9877-048CA6FC21CE}" destId="{23F5FB3E-D3FE-49FF-8333-15DA3DF659DC}" srcOrd="0" destOrd="0" presId="urn:microsoft.com/office/officeart/2005/8/layout/hierarchy4"/>
    <dgm:cxn modelId="{545FCE8F-0E80-4D19-BEA8-1ADF8226CED9}" srcId="{68BF801C-CBC3-4ED9-8B11-9A095E38956F}" destId="{8B886351-FB24-4796-90E9-730C0ED361F4}" srcOrd="5" destOrd="0" parTransId="{D0AFA683-4081-40E3-89CA-ED7BA645E5C8}" sibTransId="{FB940E4A-AF07-47B2-8235-C4A5F5BFB71E}"/>
    <dgm:cxn modelId="{4E4975AE-3F84-4441-BB35-0CBF4B654DDE}" type="presOf" srcId="{C65E0F3F-F03B-4394-ADA9-94E2AAF17528}" destId="{86DCD560-E678-4C20-BF1E-031BA118E30C}" srcOrd="0" destOrd="0" presId="urn:microsoft.com/office/officeart/2005/8/layout/hierarchy4"/>
    <dgm:cxn modelId="{AFA412BD-1201-4559-88B8-D3E1E4FE70B9}" type="presOf" srcId="{29FD89DD-518A-431C-9964-2FF00A73094B}" destId="{664BE878-3B7F-4758-AC30-72A3A2C6EC86}" srcOrd="0" destOrd="0" presId="urn:microsoft.com/office/officeart/2005/8/layout/hierarchy4"/>
    <dgm:cxn modelId="{94D1ABC0-C01B-4798-AE86-8BBC7F3B8128}" srcId="{68BF801C-CBC3-4ED9-8B11-9A095E38956F}" destId="{C65E0F3F-F03B-4394-ADA9-94E2AAF17528}" srcOrd="2" destOrd="0" parTransId="{8051B4C0-4B11-4BF7-A6FC-1CE8CD1D467B}" sibTransId="{97F91749-5E34-4601-B1DE-77E364758AC1}"/>
    <dgm:cxn modelId="{9D29BBE4-46FA-4C40-85BE-F00F0C05898A}" type="presOf" srcId="{FF30A04F-CF30-489B-A4D8-B8ED88CD7F6E}" destId="{8A4C1BCF-50F8-41FF-8120-C1CB4914018D}" srcOrd="0" destOrd="0" presId="urn:microsoft.com/office/officeart/2005/8/layout/hierarchy4"/>
    <dgm:cxn modelId="{EDB5DFEA-91F8-4D79-BE3D-12F555E3F81A}" type="presOf" srcId="{B31A9EDE-F539-46CB-9E95-6DD38F11D274}" destId="{1A22E5DF-E500-4771-A595-335EAD30E5C8}" srcOrd="0" destOrd="0" presId="urn:microsoft.com/office/officeart/2005/8/layout/hierarchy4"/>
    <dgm:cxn modelId="{52E04DA8-E2EB-4AA1-B0D8-4D1C540F399B}" type="presParOf" srcId="{364D89B1-549C-4E02-859F-5265EC639C12}" destId="{D11CBC13-CE78-4BB9-8EA9-37A18F880E13}" srcOrd="0" destOrd="0" presId="urn:microsoft.com/office/officeart/2005/8/layout/hierarchy4"/>
    <dgm:cxn modelId="{C64D4A5E-1883-4327-9525-80356CB9C93F}" type="presParOf" srcId="{D11CBC13-CE78-4BB9-8EA9-37A18F880E13}" destId="{1A22E5DF-E500-4771-A595-335EAD30E5C8}" srcOrd="0" destOrd="0" presId="urn:microsoft.com/office/officeart/2005/8/layout/hierarchy4"/>
    <dgm:cxn modelId="{A46095B1-E517-4F33-AB3D-354D48F62737}" type="presParOf" srcId="{D11CBC13-CE78-4BB9-8EA9-37A18F880E13}" destId="{A480F651-AA3E-4F02-8BB3-426C1FF61DD3}" srcOrd="1" destOrd="0" presId="urn:microsoft.com/office/officeart/2005/8/layout/hierarchy4"/>
    <dgm:cxn modelId="{229E0DA2-2F42-4490-A4B4-FFD47FF42575}" type="presParOf" srcId="{364D89B1-549C-4E02-859F-5265EC639C12}" destId="{29AD099D-E54D-423B-8840-E73A0B2F87AD}" srcOrd="1" destOrd="0" presId="urn:microsoft.com/office/officeart/2005/8/layout/hierarchy4"/>
    <dgm:cxn modelId="{9464870F-9270-4901-98F7-37FA95E70313}" type="presParOf" srcId="{364D89B1-549C-4E02-859F-5265EC639C12}" destId="{FC78953A-1D26-43DC-AADF-0BCB4527CB17}" srcOrd="2" destOrd="0" presId="urn:microsoft.com/office/officeart/2005/8/layout/hierarchy4"/>
    <dgm:cxn modelId="{0E635630-012D-4420-9B30-07A0605169F1}" type="presParOf" srcId="{FC78953A-1D26-43DC-AADF-0BCB4527CB17}" destId="{664BE878-3B7F-4758-AC30-72A3A2C6EC86}" srcOrd="0" destOrd="0" presId="urn:microsoft.com/office/officeart/2005/8/layout/hierarchy4"/>
    <dgm:cxn modelId="{431F907A-A7F4-4D88-8FF8-27953911EB9A}" type="presParOf" srcId="{FC78953A-1D26-43DC-AADF-0BCB4527CB17}" destId="{12A6FFC5-9A4D-4B39-BE82-0447A7F15437}" srcOrd="1" destOrd="0" presId="urn:microsoft.com/office/officeart/2005/8/layout/hierarchy4"/>
    <dgm:cxn modelId="{82D0A995-E832-46D0-BACC-873674F6019B}" type="presParOf" srcId="{364D89B1-549C-4E02-859F-5265EC639C12}" destId="{CDC451FC-0C45-4958-A84C-5CEFC1308101}" srcOrd="3" destOrd="0" presId="urn:microsoft.com/office/officeart/2005/8/layout/hierarchy4"/>
    <dgm:cxn modelId="{A25DE2F1-619A-4291-95BC-F671F324070F}" type="presParOf" srcId="{364D89B1-549C-4E02-859F-5265EC639C12}" destId="{3D6218E3-2343-4222-B721-37C0925F29C6}" srcOrd="4" destOrd="0" presId="urn:microsoft.com/office/officeart/2005/8/layout/hierarchy4"/>
    <dgm:cxn modelId="{F1EFE15D-9DB8-4947-A4ED-CC58056B999A}" type="presParOf" srcId="{3D6218E3-2343-4222-B721-37C0925F29C6}" destId="{86DCD560-E678-4C20-BF1E-031BA118E30C}" srcOrd="0" destOrd="0" presId="urn:microsoft.com/office/officeart/2005/8/layout/hierarchy4"/>
    <dgm:cxn modelId="{F683D0E7-7670-49F3-BF99-43CFAD610FDF}" type="presParOf" srcId="{3D6218E3-2343-4222-B721-37C0925F29C6}" destId="{2F620EBE-C9D9-4485-BC56-ACBB9413A7F4}" srcOrd="1" destOrd="0" presId="urn:microsoft.com/office/officeart/2005/8/layout/hierarchy4"/>
    <dgm:cxn modelId="{4DAA06B7-932C-4487-A9A1-5947C536D879}" type="presParOf" srcId="{364D89B1-549C-4E02-859F-5265EC639C12}" destId="{4F8728CA-8139-4869-9B41-99C4A16F4158}" srcOrd="5" destOrd="0" presId="urn:microsoft.com/office/officeart/2005/8/layout/hierarchy4"/>
    <dgm:cxn modelId="{05C41CB6-EB1B-44A4-9EE5-682F8F1059B4}" type="presParOf" srcId="{364D89B1-549C-4E02-859F-5265EC639C12}" destId="{60A18827-3B13-4686-B540-95D14F4AA07E}" srcOrd="6" destOrd="0" presId="urn:microsoft.com/office/officeart/2005/8/layout/hierarchy4"/>
    <dgm:cxn modelId="{451B3D21-AE72-48BC-B410-5555CBACF2CF}" type="presParOf" srcId="{60A18827-3B13-4686-B540-95D14F4AA07E}" destId="{8A4C1BCF-50F8-41FF-8120-C1CB4914018D}" srcOrd="0" destOrd="0" presId="urn:microsoft.com/office/officeart/2005/8/layout/hierarchy4"/>
    <dgm:cxn modelId="{C48389BE-BB73-4005-89FC-E31CC10BBE2E}" type="presParOf" srcId="{60A18827-3B13-4686-B540-95D14F4AA07E}" destId="{514F76C2-BC39-4C24-A5BB-0B88026627EA}" srcOrd="1" destOrd="0" presId="urn:microsoft.com/office/officeart/2005/8/layout/hierarchy4"/>
    <dgm:cxn modelId="{7CD1B14C-90E7-473C-BC3D-A83662C90083}" type="presParOf" srcId="{364D89B1-549C-4E02-859F-5265EC639C12}" destId="{355F7131-07E5-4C25-9DA9-A42AD3027EAF}" srcOrd="7" destOrd="0" presId="urn:microsoft.com/office/officeart/2005/8/layout/hierarchy4"/>
    <dgm:cxn modelId="{1046F4E0-B863-425A-9356-A32364C0718A}" type="presParOf" srcId="{364D89B1-549C-4E02-859F-5265EC639C12}" destId="{262FE31F-71FA-42A8-9AE3-462FA83F2D5F}" srcOrd="8" destOrd="0" presId="urn:microsoft.com/office/officeart/2005/8/layout/hierarchy4"/>
    <dgm:cxn modelId="{383884B7-5793-4B85-9CC0-A79FF4798188}" type="presParOf" srcId="{262FE31F-71FA-42A8-9AE3-462FA83F2D5F}" destId="{80CD91B0-5EDF-4CC6-9D24-6570D7B17B31}" srcOrd="0" destOrd="0" presId="urn:microsoft.com/office/officeart/2005/8/layout/hierarchy4"/>
    <dgm:cxn modelId="{CC3D0FC0-806E-41ED-A48B-2CF02BC230F3}" type="presParOf" srcId="{262FE31F-71FA-42A8-9AE3-462FA83F2D5F}" destId="{6D292627-8B66-43B2-B411-2649A3827EB4}" srcOrd="1" destOrd="0" presId="urn:microsoft.com/office/officeart/2005/8/layout/hierarchy4"/>
    <dgm:cxn modelId="{B969082F-BE23-480B-A76B-D97590CE10EC}" type="presParOf" srcId="{364D89B1-549C-4E02-859F-5265EC639C12}" destId="{D342061F-8937-4A10-80EB-A1077454E818}" srcOrd="9" destOrd="0" presId="urn:microsoft.com/office/officeart/2005/8/layout/hierarchy4"/>
    <dgm:cxn modelId="{1DF778F1-8F8D-4FCE-A5AB-98855CD158FB}" type="presParOf" srcId="{364D89B1-549C-4E02-859F-5265EC639C12}" destId="{2431774B-8796-48B5-933F-086BA1510846}" srcOrd="10" destOrd="0" presId="urn:microsoft.com/office/officeart/2005/8/layout/hierarchy4"/>
    <dgm:cxn modelId="{A878BAB5-5452-4C9D-80EE-6898C43EAB3C}" type="presParOf" srcId="{2431774B-8796-48B5-933F-086BA1510846}" destId="{99639A8D-7D66-47F9-8689-C1440F86B307}" srcOrd="0" destOrd="0" presId="urn:microsoft.com/office/officeart/2005/8/layout/hierarchy4"/>
    <dgm:cxn modelId="{CC727136-E66F-48A7-9CF6-EBE0E3217EC7}" type="presParOf" srcId="{2431774B-8796-48B5-933F-086BA1510846}" destId="{5FB6E7B8-BD01-4900-B484-DC032B8859DD}" srcOrd="1" destOrd="0" presId="urn:microsoft.com/office/officeart/2005/8/layout/hierarchy4"/>
    <dgm:cxn modelId="{FB5E5196-9087-45C5-9EDF-DA16353FEE3C}" type="presParOf" srcId="{364D89B1-549C-4E02-859F-5265EC639C12}" destId="{BEA53387-3826-4EC1-AAA2-8415567B76B8}" srcOrd="11" destOrd="0" presId="urn:microsoft.com/office/officeart/2005/8/layout/hierarchy4"/>
    <dgm:cxn modelId="{A3747330-E2E3-4CAA-B66E-4C89BEE79050}" type="presParOf" srcId="{364D89B1-549C-4E02-859F-5265EC639C12}" destId="{D502CF33-3C84-45D4-A94C-96282E89FB3B}" srcOrd="12" destOrd="0" presId="urn:microsoft.com/office/officeart/2005/8/layout/hierarchy4"/>
    <dgm:cxn modelId="{EC456C82-C2AF-40BD-911E-89A41A1B5F7A}" type="presParOf" srcId="{D502CF33-3C84-45D4-A94C-96282E89FB3B}" destId="{23F5FB3E-D3FE-49FF-8333-15DA3DF659DC}" srcOrd="0" destOrd="0" presId="urn:microsoft.com/office/officeart/2005/8/layout/hierarchy4"/>
    <dgm:cxn modelId="{BDB5CEFF-62E6-49A7-8722-FB538653761F}" type="presParOf" srcId="{D502CF33-3C84-45D4-A94C-96282E89FB3B}" destId="{14253880-C67E-45A1-B549-2F4013C00457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8BF801C-CBC3-4ED9-8B11-9A095E38956F}" type="doc">
      <dgm:prSet loTypeId="urn:microsoft.com/office/officeart/2005/8/layout/hierarchy4" loCatId="hierarchy" qsTypeId="urn:microsoft.com/office/officeart/2005/8/quickstyle/simple3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B31A9EDE-F539-46CB-9E95-6DD38F11D274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>
              <a:latin typeface="Source Sans Pro"/>
              <a:ea typeface="+mn-ea"/>
              <a:cs typeface="+mn-cs"/>
            </a:rPr>
            <a:t>Item</a:t>
          </a:r>
        </a:p>
      </dgm:t>
    </dgm:pt>
    <dgm:pt modelId="{A839CF79-508C-4AF6-A228-8121D71D10A0}" type="parTrans" cxnId="{AC09453E-EC6B-4BC1-8317-C7E522F3142C}">
      <dgm:prSet/>
      <dgm:spPr/>
      <dgm:t>
        <a:bodyPr/>
        <a:lstStyle/>
        <a:p>
          <a:endParaRPr lang="en-US"/>
        </a:p>
      </dgm:t>
    </dgm:pt>
    <dgm:pt modelId="{19CC7D8A-66DB-4F41-BDF5-07D12EF3C49D}" type="sibTrans" cxnId="{AC09453E-EC6B-4BC1-8317-C7E522F3142C}">
      <dgm:prSet/>
      <dgm:spPr/>
      <dgm:t>
        <a:bodyPr/>
        <a:lstStyle/>
        <a:p>
          <a:endParaRPr lang="en-US"/>
        </a:p>
      </dgm:t>
    </dgm:pt>
    <dgm:pt modelId="{29FD89DD-518A-431C-9964-2FF00A73094B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>
              <a:latin typeface="Source Sans Pro"/>
              <a:ea typeface="+mn-ea"/>
              <a:cs typeface="+mn-cs"/>
            </a:rPr>
            <a:t>Order</a:t>
          </a:r>
        </a:p>
      </dgm:t>
    </dgm:pt>
    <dgm:pt modelId="{8EEAF39D-0BE5-4E70-9DB8-2C063A845D33}" type="parTrans" cxnId="{64303354-5FD7-4BD9-97A4-83470427ACEB}">
      <dgm:prSet/>
      <dgm:spPr/>
      <dgm:t>
        <a:bodyPr/>
        <a:lstStyle/>
        <a:p>
          <a:endParaRPr lang="en-US"/>
        </a:p>
      </dgm:t>
    </dgm:pt>
    <dgm:pt modelId="{0836A32B-491C-49C6-9A61-26DAE6DC2FFC}" type="sibTrans" cxnId="{64303354-5FD7-4BD9-97A4-83470427ACEB}">
      <dgm:prSet/>
      <dgm:spPr/>
      <dgm:t>
        <a:bodyPr/>
        <a:lstStyle/>
        <a:p>
          <a:endParaRPr lang="en-US"/>
        </a:p>
      </dgm:t>
    </dgm:pt>
    <dgm:pt modelId="{364D89B1-549C-4E02-859F-5265EC639C12}" type="pres">
      <dgm:prSet presAssocID="{68BF801C-CBC3-4ED9-8B11-9A095E38956F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11CBC13-CE78-4BB9-8EA9-37A18F880E13}" type="pres">
      <dgm:prSet presAssocID="{B31A9EDE-F539-46CB-9E95-6DD38F11D274}" presName="vertOne" presStyleCnt="0"/>
      <dgm:spPr/>
    </dgm:pt>
    <dgm:pt modelId="{1A22E5DF-E500-4771-A595-335EAD30E5C8}" type="pres">
      <dgm:prSet presAssocID="{B31A9EDE-F539-46CB-9E95-6DD38F11D274}" presName="txOne" presStyleLbl="node0" presStyleIdx="0" presStyleCnt="2" custScaleX="54748">
        <dgm:presLayoutVars>
          <dgm:chPref val="3"/>
        </dgm:presLayoutVars>
      </dgm:prSet>
      <dgm:spPr/>
    </dgm:pt>
    <dgm:pt modelId="{A480F651-AA3E-4F02-8BB3-426C1FF61DD3}" type="pres">
      <dgm:prSet presAssocID="{B31A9EDE-F539-46CB-9E95-6DD38F11D274}" presName="horzOne" presStyleCnt="0"/>
      <dgm:spPr/>
    </dgm:pt>
    <dgm:pt modelId="{29AD099D-E54D-423B-8840-E73A0B2F87AD}" type="pres">
      <dgm:prSet presAssocID="{19CC7D8A-66DB-4F41-BDF5-07D12EF3C49D}" presName="sibSpaceOne" presStyleCnt="0"/>
      <dgm:spPr/>
    </dgm:pt>
    <dgm:pt modelId="{FC78953A-1D26-43DC-AADF-0BCB4527CB17}" type="pres">
      <dgm:prSet presAssocID="{29FD89DD-518A-431C-9964-2FF00A73094B}" presName="vertOne" presStyleCnt="0"/>
      <dgm:spPr/>
    </dgm:pt>
    <dgm:pt modelId="{664BE878-3B7F-4758-AC30-72A3A2C6EC86}" type="pres">
      <dgm:prSet presAssocID="{29FD89DD-518A-431C-9964-2FF00A73094B}" presName="txOne" presStyleLbl="node0" presStyleIdx="1" presStyleCnt="2" custScaleX="81377">
        <dgm:presLayoutVars>
          <dgm:chPref val="3"/>
        </dgm:presLayoutVars>
      </dgm:prSet>
      <dgm:spPr/>
    </dgm:pt>
    <dgm:pt modelId="{12A6FFC5-9A4D-4B39-BE82-0447A7F15437}" type="pres">
      <dgm:prSet presAssocID="{29FD89DD-518A-431C-9964-2FF00A73094B}" presName="horzOne" presStyleCnt="0"/>
      <dgm:spPr/>
    </dgm:pt>
  </dgm:ptLst>
  <dgm:cxnLst>
    <dgm:cxn modelId="{AC09453E-EC6B-4BC1-8317-C7E522F3142C}" srcId="{68BF801C-CBC3-4ED9-8B11-9A095E38956F}" destId="{B31A9EDE-F539-46CB-9E95-6DD38F11D274}" srcOrd="0" destOrd="0" parTransId="{A839CF79-508C-4AF6-A228-8121D71D10A0}" sibTransId="{19CC7D8A-66DB-4F41-BDF5-07D12EF3C49D}"/>
    <dgm:cxn modelId="{64303354-5FD7-4BD9-97A4-83470427ACEB}" srcId="{68BF801C-CBC3-4ED9-8B11-9A095E38956F}" destId="{29FD89DD-518A-431C-9964-2FF00A73094B}" srcOrd="1" destOrd="0" parTransId="{8EEAF39D-0BE5-4E70-9DB8-2C063A845D33}" sibTransId="{0836A32B-491C-49C6-9A61-26DAE6DC2FFC}"/>
    <dgm:cxn modelId="{04C8B986-8B65-42FC-82A4-E845A72583AF}" type="presOf" srcId="{68BF801C-CBC3-4ED9-8B11-9A095E38956F}" destId="{364D89B1-549C-4E02-859F-5265EC639C12}" srcOrd="0" destOrd="0" presId="urn:microsoft.com/office/officeart/2005/8/layout/hierarchy4"/>
    <dgm:cxn modelId="{AFA412BD-1201-4559-88B8-D3E1E4FE70B9}" type="presOf" srcId="{29FD89DD-518A-431C-9964-2FF00A73094B}" destId="{664BE878-3B7F-4758-AC30-72A3A2C6EC86}" srcOrd="0" destOrd="0" presId="urn:microsoft.com/office/officeart/2005/8/layout/hierarchy4"/>
    <dgm:cxn modelId="{EDB5DFEA-91F8-4D79-BE3D-12F555E3F81A}" type="presOf" srcId="{B31A9EDE-F539-46CB-9E95-6DD38F11D274}" destId="{1A22E5DF-E500-4771-A595-335EAD30E5C8}" srcOrd="0" destOrd="0" presId="urn:microsoft.com/office/officeart/2005/8/layout/hierarchy4"/>
    <dgm:cxn modelId="{52E04DA8-E2EB-4AA1-B0D8-4D1C540F399B}" type="presParOf" srcId="{364D89B1-549C-4E02-859F-5265EC639C12}" destId="{D11CBC13-CE78-4BB9-8EA9-37A18F880E13}" srcOrd="0" destOrd="0" presId="urn:microsoft.com/office/officeart/2005/8/layout/hierarchy4"/>
    <dgm:cxn modelId="{C64D4A5E-1883-4327-9525-80356CB9C93F}" type="presParOf" srcId="{D11CBC13-CE78-4BB9-8EA9-37A18F880E13}" destId="{1A22E5DF-E500-4771-A595-335EAD30E5C8}" srcOrd="0" destOrd="0" presId="urn:microsoft.com/office/officeart/2005/8/layout/hierarchy4"/>
    <dgm:cxn modelId="{A46095B1-E517-4F33-AB3D-354D48F62737}" type="presParOf" srcId="{D11CBC13-CE78-4BB9-8EA9-37A18F880E13}" destId="{A480F651-AA3E-4F02-8BB3-426C1FF61DD3}" srcOrd="1" destOrd="0" presId="urn:microsoft.com/office/officeart/2005/8/layout/hierarchy4"/>
    <dgm:cxn modelId="{229E0DA2-2F42-4490-A4B4-FFD47FF42575}" type="presParOf" srcId="{364D89B1-549C-4E02-859F-5265EC639C12}" destId="{29AD099D-E54D-423B-8840-E73A0B2F87AD}" srcOrd="1" destOrd="0" presId="urn:microsoft.com/office/officeart/2005/8/layout/hierarchy4"/>
    <dgm:cxn modelId="{9464870F-9270-4901-98F7-37FA95E70313}" type="presParOf" srcId="{364D89B1-549C-4E02-859F-5265EC639C12}" destId="{FC78953A-1D26-43DC-AADF-0BCB4527CB17}" srcOrd="2" destOrd="0" presId="urn:microsoft.com/office/officeart/2005/8/layout/hierarchy4"/>
    <dgm:cxn modelId="{0E635630-012D-4420-9B30-07A0605169F1}" type="presParOf" srcId="{FC78953A-1D26-43DC-AADF-0BCB4527CB17}" destId="{664BE878-3B7F-4758-AC30-72A3A2C6EC86}" srcOrd="0" destOrd="0" presId="urn:microsoft.com/office/officeart/2005/8/layout/hierarchy4"/>
    <dgm:cxn modelId="{431F907A-A7F4-4D88-8FF8-27953911EB9A}" type="presParOf" srcId="{FC78953A-1D26-43DC-AADF-0BCB4527CB17}" destId="{12A6FFC5-9A4D-4B39-BE82-0447A7F15437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8BF801C-CBC3-4ED9-8B11-9A095E38956F}" type="doc">
      <dgm:prSet loTypeId="urn:microsoft.com/office/officeart/2005/8/layout/hierarchy4" loCatId="hierarchy" qsTypeId="urn:microsoft.com/office/officeart/2005/8/quickstyle/simple3" qsCatId="simple" csTypeId="urn:microsoft.com/office/officeart/2005/8/colors/accent5_5" csCatId="accent5" phldr="1"/>
      <dgm:spPr/>
      <dgm:t>
        <a:bodyPr/>
        <a:lstStyle/>
        <a:p>
          <a:endParaRPr lang="en-US"/>
        </a:p>
      </dgm:t>
    </dgm:pt>
    <dgm:pt modelId="{B31A9EDE-F539-46CB-9E95-6DD38F11D274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/>
            <a:t>canDeactivateGuard</a:t>
          </a:r>
          <a:endParaRPr lang="en-US" sz="1050" b="0" kern="1200" dirty="0">
            <a:latin typeface="Source Sans Pro"/>
            <a:ea typeface="+mn-ea"/>
            <a:cs typeface="+mn-cs"/>
          </a:endParaRPr>
        </a:p>
      </dgm:t>
    </dgm:pt>
    <dgm:pt modelId="{A839CF79-508C-4AF6-A228-8121D71D10A0}" type="parTrans" cxnId="{AC09453E-EC6B-4BC1-8317-C7E522F3142C}">
      <dgm:prSet/>
      <dgm:spPr/>
      <dgm:t>
        <a:bodyPr/>
        <a:lstStyle/>
        <a:p>
          <a:endParaRPr lang="en-US"/>
        </a:p>
      </dgm:t>
    </dgm:pt>
    <dgm:pt modelId="{19CC7D8A-66DB-4F41-BDF5-07D12EF3C49D}" type="sibTrans" cxnId="{AC09453E-EC6B-4BC1-8317-C7E522F3142C}">
      <dgm:prSet/>
      <dgm:spPr/>
      <dgm:t>
        <a:bodyPr/>
        <a:lstStyle/>
        <a:p>
          <a:endParaRPr lang="en-US"/>
        </a:p>
      </dgm:t>
    </dgm:pt>
    <dgm:pt modelId="{29FD89DD-518A-431C-9964-2FF00A73094B}">
      <dgm:prSet phldrT="[Text]" custT="1"/>
      <dgm:spPr/>
      <dgm:t>
        <a:bodyPr/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/>
            <a:t>loginGuard</a:t>
          </a:r>
          <a:endParaRPr lang="en-US" sz="1050" b="0" kern="1200" dirty="0">
            <a:latin typeface="Source Sans Pro"/>
            <a:ea typeface="+mn-ea"/>
            <a:cs typeface="+mn-cs"/>
          </a:endParaRPr>
        </a:p>
      </dgm:t>
    </dgm:pt>
    <dgm:pt modelId="{0836A32B-491C-49C6-9A61-26DAE6DC2FFC}" type="sibTrans" cxnId="{64303354-5FD7-4BD9-97A4-83470427ACEB}">
      <dgm:prSet/>
      <dgm:spPr/>
      <dgm:t>
        <a:bodyPr/>
        <a:lstStyle/>
        <a:p>
          <a:endParaRPr lang="en-US"/>
        </a:p>
      </dgm:t>
    </dgm:pt>
    <dgm:pt modelId="{8EEAF39D-0BE5-4E70-9DB8-2C063A845D33}" type="parTrans" cxnId="{64303354-5FD7-4BD9-97A4-83470427ACEB}">
      <dgm:prSet/>
      <dgm:spPr/>
      <dgm:t>
        <a:bodyPr/>
        <a:lstStyle/>
        <a:p>
          <a:endParaRPr lang="en-US"/>
        </a:p>
      </dgm:t>
    </dgm:pt>
    <dgm:pt modelId="{364D89B1-549C-4E02-859F-5265EC639C12}" type="pres">
      <dgm:prSet presAssocID="{68BF801C-CBC3-4ED9-8B11-9A095E38956F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11CBC13-CE78-4BB9-8EA9-37A18F880E13}" type="pres">
      <dgm:prSet presAssocID="{B31A9EDE-F539-46CB-9E95-6DD38F11D274}" presName="vertOne" presStyleCnt="0"/>
      <dgm:spPr/>
    </dgm:pt>
    <dgm:pt modelId="{1A22E5DF-E500-4771-A595-335EAD30E5C8}" type="pres">
      <dgm:prSet presAssocID="{B31A9EDE-F539-46CB-9E95-6DD38F11D274}" presName="txOne" presStyleLbl="node0" presStyleIdx="0" presStyleCnt="2" custScaleX="60736" custLinFactNeighborX="2351">
        <dgm:presLayoutVars>
          <dgm:chPref val="3"/>
        </dgm:presLayoutVars>
      </dgm:prSet>
      <dgm:spPr/>
    </dgm:pt>
    <dgm:pt modelId="{A480F651-AA3E-4F02-8BB3-426C1FF61DD3}" type="pres">
      <dgm:prSet presAssocID="{B31A9EDE-F539-46CB-9E95-6DD38F11D274}" presName="horzOne" presStyleCnt="0"/>
      <dgm:spPr/>
    </dgm:pt>
    <dgm:pt modelId="{29AD099D-E54D-423B-8840-E73A0B2F87AD}" type="pres">
      <dgm:prSet presAssocID="{19CC7D8A-66DB-4F41-BDF5-07D12EF3C49D}" presName="sibSpaceOne" presStyleCnt="0"/>
      <dgm:spPr/>
    </dgm:pt>
    <dgm:pt modelId="{FC78953A-1D26-43DC-AADF-0BCB4527CB17}" type="pres">
      <dgm:prSet presAssocID="{29FD89DD-518A-431C-9964-2FF00A73094B}" presName="vertOne" presStyleCnt="0"/>
      <dgm:spPr/>
    </dgm:pt>
    <dgm:pt modelId="{664BE878-3B7F-4758-AC30-72A3A2C6EC86}" type="pres">
      <dgm:prSet presAssocID="{29FD89DD-518A-431C-9964-2FF00A73094B}" presName="txOne" presStyleLbl="node0" presStyleIdx="1" presStyleCnt="2" custScaleX="38443">
        <dgm:presLayoutVars>
          <dgm:chPref val="3"/>
        </dgm:presLayoutVars>
      </dgm:prSet>
      <dgm:spPr/>
    </dgm:pt>
    <dgm:pt modelId="{12A6FFC5-9A4D-4B39-BE82-0447A7F15437}" type="pres">
      <dgm:prSet presAssocID="{29FD89DD-518A-431C-9964-2FF00A73094B}" presName="horzOne" presStyleCnt="0"/>
      <dgm:spPr/>
    </dgm:pt>
  </dgm:ptLst>
  <dgm:cxnLst>
    <dgm:cxn modelId="{AC09453E-EC6B-4BC1-8317-C7E522F3142C}" srcId="{68BF801C-CBC3-4ED9-8B11-9A095E38956F}" destId="{B31A9EDE-F539-46CB-9E95-6DD38F11D274}" srcOrd="0" destOrd="0" parTransId="{A839CF79-508C-4AF6-A228-8121D71D10A0}" sibTransId="{19CC7D8A-66DB-4F41-BDF5-07D12EF3C49D}"/>
    <dgm:cxn modelId="{64303354-5FD7-4BD9-97A4-83470427ACEB}" srcId="{68BF801C-CBC3-4ED9-8B11-9A095E38956F}" destId="{29FD89DD-518A-431C-9964-2FF00A73094B}" srcOrd="1" destOrd="0" parTransId="{8EEAF39D-0BE5-4E70-9DB8-2C063A845D33}" sibTransId="{0836A32B-491C-49C6-9A61-26DAE6DC2FFC}"/>
    <dgm:cxn modelId="{04C8B986-8B65-42FC-82A4-E845A72583AF}" type="presOf" srcId="{68BF801C-CBC3-4ED9-8B11-9A095E38956F}" destId="{364D89B1-549C-4E02-859F-5265EC639C12}" srcOrd="0" destOrd="0" presId="urn:microsoft.com/office/officeart/2005/8/layout/hierarchy4"/>
    <dgm:cxn modelId="{AFA412BD-1201-4559-88B8-D3E1E4FE70B9}" type="presOf" srcId="{29FD89DD-518A-431C-9964-2FF00A73094B}" destId="{664BE878-3B7F-4758-AC30-72A3A2C6EC86}" srcOrd="0" destOrd="0" presId="urn:microsoft.com/office/officeart/2005/8/layout/hierarchy4"/>
    <dgm:cxn modelId="{EDB5DFEA-91F8-4D79-BE3D-12F555E3F81A}" type="presOf" srcId="{B31A9EDE-F539-46CB-9E95-6DD38F11D274}" destId="{1A22E5DF-E500-4771-A595-335EAD30E5C8}" srcOrd="0" destOrd="0" presId="urn:microsoft.com/office/officeart/2005/8/layout/hierarchy4"/>
    <dgm:cxn modelId="{52E04DA8-E2EB-4AA1-B0D8-4D1C540F399B}" type="presParOf" srcId="{364D89B1-549C-4E02-859F-5265EC639C12}" destId="{D11CBC13-CE78-4BB9-8EA9-37A18F880E13}" srcOrd="0" destOrd="0" presId="urn:microsoft.com/office/officeart/2005/8/layout/hierarchy4"/>
    <dgm:cxn modelId="{C64D4A5E-1883-4327-9525-80356CB9C93F}" type="presParOf" srcId="{D11CBC13-CE78-4BB9-8EA9-37A18F880E13}" destId="{1A22E5DF-E500-4771-A595-335EAD30E5C8}" srcOrd="0" destOrd="0" presId="urn:microsoft.com/office/officeart/2005/8/layout/hierarchy4"/>
    <dgm:cxn modelId="{A46095B1-E517-4F33-AB3D-354D48F62737}" type="presParOf" srcId="{D11CBC13-CE78-4BB9-8EA9-37A18F880E13}" destId="{A480F651-AA3E-4F02-8BB3-426C1FF61DD3}" srcOrd="1" destOrd="0" presId="urn:microsoft.com/office/officeart/2005/8/layout/hierarchy4"/>
    <dgm:cxn modelId="{229E0DA2-2F42-4490-A4B4-FFD47FF42575}" type="presParOf" srcId="{364D89B1-549C-4E02-859F-5265EC639C12}" destId="{29AD099D-E54D-423B-8840-E73A0B2F87AD}" srcOrd="1" destOrd="0" presId="urn:microsoft.com/office/officeart/2005/8/layout/hierarchy4"/>
    <dgm:cxn modelId="{9464870F-9270-4901-98F7-37FA95E70313}" type="presParOf" srcId="{364D89B1-549C-4E02-859F-5265EC639C12}" destId="{FC78953A-1D26-43DC-AADF-0BCB4527CB17}" srcOrd="2" destOrd="0" presId="urn:microsoft.com/office/officeart/2005/8/layout/hierarchy4"/>
    <dgm:cxn modelId="{0E635630-012D-4420-9B30-07A0605169F1}" type="presParOf" srcId="{FC78953A-1D26-43DC-AADF-0BCB4527CB17}" destId="{664BE878-3B7F-4758-AC30-72A3A2C6EC86}" srcOrd="0" destOrd="0" presId="urn:microsoft.com/office/officeart/2005/8/layout/hierarchy4"/>
    <dgm:cxn modelId="{431F907A-A7F4-4D88-8FF8-27953911EB9A}" type="presParOf" srcId="{FC78953A-1D26-43DC-AADF-0BCB4527CB17}" destId="{12A6FFC5-9A4D-4B39-BE82-0447A7F15437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B31039D-0EBF-413C-9575-7A712AD97AC3}" type="doc">
      <dgm:prSet loTypeId="urn:microsoft.com/office/officeart/2005/8/layout/vProcess5" loCatId="process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B993940-2AFE-4D59-8B44-5A77F873CC04}">
      <dgm:prSet/>
      <dgm:spPr/>
      <dgm:t>
        <a:bodyPr/>
        <a:lstStyle/>
        <a:p>
          <a:r>
            <a:rPr lang="en-US" dirty="0"/>
            <a:t>Adding mechanism to allow administrator to mark orders as done/complete</a:t>
          </a:r>
        </a:p>
      </dgm:t>
    </dgm:pt>
    <dgm:pt modelId="{ED402F47-17B3-4A47-9C65-1ABDEC1E6AA6}" type="parTrans" cxnId="{93703B5F-6E54-488E-9D66-841F81BB9DB6}">
      <dgm:prSet/>
      <dgm:spPr/>
      <dgm:t>
        <a:bodyPr/>
        <a:lstStyle/>
        <a:p>
          <a:endParaRPr lang="en-US"/>
        </a:p>
      </dgm:t>
    </dgm:pt>
    <dgm:pt modelId="{076E8F3E-7D25-4A68-83E3-AE5412CAC84A}" type="sibTrans" cxnId="{93703B5F-6E54-488E-9D66-841F81BB9DB6}">
      <dgm:prSet/>
      <dgm:spPr/>
      <dgm:t>
        <a:bodyPr/>
        <a:lstStyle/>
        <a:p>
          <a:endParaRPr lang="en-US"/>
        </a:p>
      </dgm:t>
    </dgm:pt>
    <dgm:pt modelId="{47695B56-D4EB-406E-8F61-8D4C51845D86}">
      <dgm:prSet/>
      <dgm:spPr/>
      <dgm:t>
        <a:bodyPr/>
        <a:lstStyle/>
        <a:p>
          <a:r>
            <a:rPr lang="en-US" dirty="0"/>
            <a:t>Allowing users to create accounts and save personal information to facilitate quick future check outs</a:t>
          </a:r>
        </a:p>
      </dgm:t>
    </dgm:pt>
    <dgm:pt modelId="{C483C347-191C-4312-945B-EC802230226C}" type="parTrans" cxnId="{F760F728-E657-4070-9CAC-0F766B223BF5}">
      <dgm:prSet/>
      <dgm:spPr/>
      <dgm:t>
        <a:bodyPr/>
        <a:lstStyle/>
        <a:p>
          <a:endParaRPr lang="en-US"/>
        </a:p>
      </dgm:t>
    </dgm:pt>
    <dgm:pt modelId="{B0654CD6-9966-4D9F-90DD-59A92A59A44D}" type="sibTrans" cxnId="{F760F728-E657-4070-9CAC-0F766B223BF5}">
      <dgm:prSet/>
      <dgm:spPr/>
      <dgm:t>
        <a:bodyPr/>
        <a:lstStyle/>
        <a:p>
          <a:endParaRPr lang="en-US"/>
        </a:p>
      </dgm:t>
    </dgm:pt>
    <dgm:pt modelId="{6A1EA7DE-C095-4C09-BD67-B42C8160C5F6}">
      <dgm:prSet/>
      <dgm:spPr/>
      <dgm:t>
        <a:bodyPr/>
        <a:lstStyle/>
        <a:p>
          <a:r>
            <a:rPr lang="en-US" dirty="0"/>
            <a:t>Adding another page for administrators to perform CRUD operations on items on the menu</a:t>
          </a:r>
        </a:p>
      </dgm:t>
    </dgm:pt>
    <dgm:pt modelId="{0F4889A7-01F6-42AF-B90B-B6F24644F0AC}" type="parTrans" cxnId="{48B500C8-AD1B-4D36-A544-6A6C33924B3E}">
      <dgm:prSet/>
      <dgm:spPr/>
      <dgm:t>
        <a:bodyPr/>
        <a:lstStyle/>
        <a:p>
          <a:endParaRPr lang="en-US"/>
        </a:p>
      </dgm:t>
    </dgm:pt>
    <dgm:pt modelId="{2A1B38B6-DC45-41C0-84B9-588B6A9118EE}" type="sibTrans" cxnId="{48B500C8-AD1B-4D36-A544-6A6C33924B3E}">
      <dgm:prSet/>
      <dgm:spPr/>
      <dgm:t>
        <a:bodyPr/>
        <a:lstStyle/>
        <a:p>
          <a:endParaRPr lang="en-US"/>
        </a:p>
      </dgm:t>
    </dgm:pt>
    <dgm:pt modelId="{83CC4951-F28D-44E6-8FEF-F47424F40BC6}">
      <dgm:prSet/>
      <dgm:spPr/>
      <dgm:t>
        <a:bodyPr/>
        <a:lstStyle/>
        <a:p>
          <a:r>
            <a:rPr lang="en-US" dirty="0"/>
            <a:t>Adding cart functionality to allow the users to add different menu items to </a:t>
          </a:r>
          <a:r>
            <a:rPr lang="en-US"/>
            <a:t>their orders</a:t>
          </a:r>
          <a:endParaRPr lang="en-US" dirty="0"/>
        </a:p>
      </dgm:t>
    </dgm:pt>
    <dgm:pt modelId="{BB105B4B-28B1-48F5-8D19-031B3502F52C}" type="parTrans" cxnId="{98D23BB6-38DA-4457-9CFA-A852BB55CD97}">
      <dgm:prSet/>
      <dgm:spPr/>
      <dgm:t>
        <a:bodyPr/>
        <a:lstStyle/>
        <a:p>
          <a:endParaRPr lang="en-US"/>
        </a:p>
      </dgm:t>
    </dgm:pt>
    <dgm:pt modelId="{5A8E9981-555E-4041-A61B-D9F5B1F44FF8}" type="sibTrans" cxnId="{98D23BB6-38DA-4457-9CFA-A852BB55CD97}">
      <dgm:prSet/>
      <dgm:spPr/>
      <dgm:t>
        <a:bodyPr/>
        <a:lstStyle/>
        <a:p>
          <a:endParaRPr lang="en-US"/>
        </a:p>
      </dgm:t>
    </dgm:pt>
    <dgm:pt modelId="{65A08653-FB5E-42AF-AA3C-01C91AD8DD81}">
      <dgm:prSet/>
      <dgm:spPr/>
      <dgm:t>
        <a:bodyPr/>
        <a:lstStyle/>
        <a:p>
          <a:r>
            <a:rPr lang="en-US" dirty="0"/>
            <a:t>Giving users an interface to give ratings/feedback for the items</a:t>
          </a:r>
        </a:p>
      </dgm:t>
    </dgm:pt>
    <dgm:pt modelId="{BBD6B8B5-2F05-4B6C-BC40-7BB9936B1823}" type="sibTrans" cxnId="{EFFA5C1C-3C7D-4DDF-92CF-82A5B51DAE0E}">
      <dgm:prSet/>
      <dgm:spPr/>
      <dgm:t>
        <a:bodyPr/>
        <a:lstStyle/>
        <a:p>
          <a:endParaRPr lang="en-US"/>
        </a:p>
      </dgm:t>
    </dgm:pt>
    <dgm:pt modelId="{1651A4A8-EE88-4577-AAFB-400ADC650DD7}" type="parTrans" cxnId="{EFFA5C1C-3C7D-4DDF-92CF-82A5B51DAE0E}">
      <dgm:prSet/>
      <dgm:spPr/>
      <dgm:t>
        <a:bodyPr/>
        <a:lstStyle/>
        <a:p>
          <a:endParaRPr lang="en-US"/>
        </a:p>
      </dgm:t>
    </dgm:pt>
    <dgm:pt modelId="{9CAFA8DA-62C7-4EFF-9CBE-207A66BD41ED}" type="pres">
      <dgm:prSet presAssocID="{DB31039D-0EBF-413C-9575-7A712AD97AC3}" presName="outerComposite" presStyleCnt="0">
        <dgm:presLayoutVars>
          <dgm:chMax val="5"/>
          <dgm:dir/>
          <dgm:resizeHandles val="exact"/>
        </dgm:presLayoutVars>
      </dgm:prSet>
      <dgm:spPr/>
    </dgm:pt>
    <dgm:pt modelId="{B1D1C316-164C-4523-BFC6-D078EA30F0E3}" type="pres">
      <dgm:prSet presAssocID="{DB31039D-0EBF-413C-9575-7A712AD97AC3}" presName="dummyMaxCanvas" presStyleCnt="0">
        <dgm:presLayoutVars/>
      </dgm:prSet>
      <dgm:spPr/>
    </dgm:pt>
    <dgm:pt modelId="{276C9AB9-7ACB-402C-9FDE-54BA10C024ED}" type="pres">
      <dgm:prSet presAssocID="{DB31039D-0EBF-413C-9575-7A712AD97AC3}" presName="FiveNodes_1" presStyleLbl="node1" presStyleIdx="0" presStyleCnt="5">
        <dgm:presLayoutVars>
          <dgm:bulletEnabled val="1"/>
        </dgm:presLayoutVars>
      </dgm:prSet>
      <dgm:spPr/>
    </dgm:pt>
    <dgm:pt modelId="{0BE70E49-27EE-4AFA-8CC8-C36EDA730ECE}" type="pres">
      <dgm:prSet presAssocID="{DB31039D-0EBF-413C-9575-7A712AD97AC3}" presName="FiveNodes_2" presStyleLbl="node1" presStyleIdx="1" presStyleCnt="5">
        <dgm:presLayoutVars>
          <dgm:bulletEnabled val="1"/>
        </dgm:presLayoutVars>
      </dgm:prSet>
      <dgm:spPr/>
    </dgm:pt>
    <dgm:pt modelId="{ECD3DAB6-3A8A-433D-9F8E-657C4C0B0530}" type="pres">
      <dgm:prSet presAssocID="{DB31039D-0EBF-413C-9575-7A712AD97AC3}" presName="FiveNodes_3" presStyleLbl="node1" presStyleIdx="2" presStyleCnt="5">
        <dgm:presLayoutVars>
          <dgm:bulletEnabled val="1"/>
        </dgm:presLayoutVars>
      </dgm:prSet>
      <dgm:spPr/>
    </dgm:pt>
    <dgm:pt modelId="{5F209A51-FBF5-43EB-BCDF-FC1F5868FD4B}" type="pres">
      <dgm:prSet presAssocID="{DB31039D-0EBF-413C-9575-7A712AD97AC3}" presName="FiveNodes_4" presStyleLbl="node1" presStyleIdx="3" presStyleCnt="5">
        <dgm:presLayoutVars>
          <dgm:bulletEnabled val="1"/>
        </dgm:presLayoutVars>
      </dgm:prSet>
      <dgm:spPr/>
    </dgm:pt>
    <dgm:pt modelId="{000BA5EC-A6EE-426F-9006-46C1DA9D8C5B}" type="pres">
      <dgm:prSet presAssocID="{DB31039D-0EBF-413C-9575-7A712AD97AC3}" presName="FiveNodes_5" presStyleLbl="node1" presStyleIdx="4" presStyleCnt="5">
        <dgm:presLayoutVars>
          <dgm:bulletEnabled val="1"/>
        </dgm:presLayoutVars>
      </dgm:prSet>
      <dgm:spPr/>
    </dgm:pt>
    <dgm:pt modelId="{12724DD0-7A35-43C1-87D9-7D5D9042CF1A}" type="pres">
      <dgm:prSet presAssocID="{DB31039D-0EBF-413C-9575-7A712AD97AC3}" presName="FiveConn_1-2" presStyleLbl="fgAccFollowNode1" presStyleIdx="0" presStyleCnt="4">
        <dgm:presLayoutVars>
          <dgm:bulletEnabled val="1"/>
        </dgm:presLayoutVars>
      </dgm:prSet>
      <dgm:spPr/>
    </dgm:pt>
    <dgm:pt modelId="{21363A33-1F31-4324-9DBF-D0D0F2480599}" type="pres">
      <dgm:prSet presAssocID="{DB31039D-0EBF-413C-9575-7A712AD97AC3}" presName="FiveConn_2-3" presStyleLbl="fgAccFollowNode1" presStyleIdx="1" presStyleCnt="4">
        <dgm:presLayoutVars>
          <dgm:bulletEnabled val="1"/>
        </dgm:presLayoutVars>
      </dgm:prSet>
      <dgm:spPr/>
    </dgm:pt>
    <dgm:pt modelId="{BBA3ECB2-114C-497D-B22A-04803E88BDBD}" type="pres">
      <dgm:prSet presAssocID="{DB31039D-0EBF-413C-9575-7A712AD97AC3}" presName="FiveConn_3-4" presStyleLbl="fgAccFollowNode1" presStyleIdx="2" presStyleCnt="4">
        <dgm:presLayoutVars>
          <dgm:bulletEnabled val="1"/>
        </dgm:presLayoutVars>
      </dgm:prSet>
      <dgm:spPr/>
    </dgm:pt>
    <dgm:pt modelId="{EE5BF89B-DDE7-460D-8558-F560E9961DB4}" type="pres">
      <dgm:prSet presAssocID="{DB31039D-0EBF-413C-9575-7A712AD97AC3}" presName="FiveConn_4-5" presStyleLbl="fgAccFollowNode1" presStyleIdx="3" presStyleCnt="4">
        <dgm:presLayoutVars>
          <dgm:bulletEnabled val="1"/>
        </dgm:presLayoutVars>
      </dgm:prSet>
      <dgm:spPr/>
    </dgm:pt>
    <dgm:pt modelId="{B1EBC2B8-5099-4391-A76F-5805FB0D2A0B}" type="pres">
      <dgm:prSet presAssocID="{DB31039D-0EBF-413C-9575-7A712AD97AC3}" presName="FiveNodes_1_text" presStyleLbl="node1" presStyleIdx="4" presStyleCnt="5">
        <dgm:presLayoutVars>
          <dgm:bulletEnabled val="1"/>
        </dgm:presLayoutVars>
      </dgm:prSet>
      <dgm:spPr/>
    </dgm:pt>
    <dgm:pt modelId="{D4807CD9-C13C-4766-B094-4939D42673D6}" type="pres">
      <dgm:prSet presAssocID="{DB31039D-0EBF-413C-9575-7A712AD97AC3}" presName="FiveNodes_2_text" presStyleLbl="node1" presStyleIdx="4" presStyleCnt="5">
        <dgm:presLayoutVars>
          <dgm:bulletEnabled val="1"/>
        </dgm:presLayoutVars>
      </dgm:prSet>
      <dgm:spPr/>
    </dgm:pt>
    <dgm:pt modelId="{88EA0454-8E75-4571-A576-45B8C752889D}" type="pres">
      <dgm:prSet presAssocID="{DB31039D-0EBF-413C-9575-7A712AD97AC3}" presName="FiveNodes_3_text" presStyleLbl="node1" presStyleIdx="4" presStyleCnt="5">
        <dgm:presLayoutVars>
          <dgm:bulletEnabled val="1"/>
        </dgm:presLayoutVars>
      </dgm:prSet>
      <dgm:spPr/>
    </dgm:pt>
    <dgm:pt modelId="{837CA260-8CD6-4118-82A4-9D1BA0FE536B}" type="pres">
      <dgm:prSet presAssocID="{DB31039D-0EBF-413C-9575-7A712AD97AC3}" presName="FiveNodes_4_text" presStyleLbl="node1" presStyleIdx="4" presStyleCnt="5">
        <dgm:presLayoutVars>
          <dgm:bulletEnabled val="1"/>
        </dgm:presLayoutVars>
      </dgm:prSet>
      <dgm:spPr/>
    </dgm:pt>
    <dgm:pt modelId="{AD62E042-E64E-4570-81D9-86F0EEEAA277}" type="pres">
      <dgm:prSet presAssocID="{DB31039D-0EBF-413C-9575-7A712AD97AC3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D2795B02-9FFC-41AD-990B-F71ECCAC7A77}" type="presOf" srcId="{6A1EA7DE-C095-4C09-BD67-B42C8160C5F6}" destId="{88EA0454-8E75-4571-A576-45B8C752889D}" srcOrd="1" destOrd="0" presId="urn:microsoft.com/office/officeart/2005/8/layout/vProcess5"/>
    <dgm:cxn modelId="{7723C513-7361-4172-A60A-473AE426FF08}" type="presOf" srcId="{B0654CD6-9966-4D9F-90DD-59A92A59A44D}" destId="{21363A33-1F31-4324-9DBF-D0D0F2480599}" srcOrd="0" destOrd="0" presId="urn:microsoft.com/office/officeart/2005/8/layout/vProcess5"/>
    <dgm:cxn modelId="{2E347315-8A65-4280-BC39-89940DD5E31C}" type="presOf" srcId="{076E8F3E-7D25-4A68-83E3-AE5412CAC84A}" destId="{12724DD0-7A35-43C1-87D9-7D5D9042CF1A}" srcOrd="0" destOrd="0" presId="urn:microsoft.com/office/officeart/2005/8/layout/vProcess5"/>
    <dgm:cxn modelId="{1B46F517-7021-4FBE-B6DB-7CCBBDE34B1A}" type="presOf" srcId="{47695B56-D4EB-406E-8F61-8D4C51845D86}" destId="{D4807CD9-C13C-4766-B094-4939D42673D6}" srcOrd="1" destOrd="0" presId="urn:microsoft.com/office/officeart/2005/8/layout/vProcess5"/>
    <dgm:cxn modelId="{EFFA5C1C-3C7D-4DDF-92CF-82A5B51DAE0E}" srcId="{DB31039D-0EBF-413C-9575-7A712AD97AC3}" destId="{65A08653-FB5E-42AF-AA3C-01C91AD8DD81}" srcOrd="4" destOrd="0" parTransId="{1651A4A8-EE88-4577-AAFB-400ADC650DD7}" sibTransId="{BBD6B8B5-2F05-4B6C-BC40-7BB9936B1823}"/>
    <dgm:cxn modelId="{751CB324-9A5E-49C1-B6D6-CEE0CD76CD11}" type="presOf" srcId="{5A8E9981-555E-4041-A61B-D9F5B1F44FF8}" destId="{EE5BF89B-DDE7-460D-8558-F560E9961DB4}" srcOrd="0" destOrd="0" presId="urn:microsoft.com/office/officeart/2005/8/layout/vProcess5"/>
    <dgm:cxn modelId="{F760F728-E657-4070-9CAC-0F766B223BF5}" srcId="{DB31039D-0EBF-413C-9575-7A712AD97AC3}" destId="{47695B56-D4EB-406E-8F61-8D4C51845D86}" srcOrd="1" destOrd="0" parTransId="{C483C347-191C-4312-945B-EC802230226C}" sibTransId="{B0654CD6-9966-4D9F-90DD-59A92A59A44D}"/>
    <dgm:cxn modelId="{4BCA152E-1FB0-4B78-9105-238C4D2EC7D0}" type="presOf" srcId="{65A08653-FB5E-42AF-AA3C-01C91AD8DD81}" destId="{AD62E042-E64E-4570-81D9-86F0EEEAA277}" srcOrd="1" destOrd="0" presId="urn:microsoft.com/office/officeart/2005/8/layout/vProcess5"/>
    <dgm:cxn modelId="{93703B5F-6E54-488E-9D66-841F81BB9DB6}" srcId="{DB31039D-0EBF-413C-9575-7A712AD97AC3}" destId="{3B993940-2AFE-4D59-8B44-5A77F873CC04}" srcOrd="0" destOrd="0" parTransId="{ED402F47-17B3-4A47-9C65-1ABDEC1E6AA6}" sibTransId="{076E8F3E-7D25-4A68-83E3-AE5412CAC84A}"/>
    <dgm:cxn modelId="{0904E246-F6CF-4461-86BC-22D20D6A5334}" type="presOf" srcId="{6A1EA7DE-C095-4C09-BD67-B42C8160C5F6}" destId="{ECD3DAB6-3A8A-433D-9F8E-657C4C0B0530}" srcOrd="0" destOrd="0" presId="urn:microsoft.com/office/officeart/2005/8/layout/vProcess5"/>
    <dgm:cxn modelId="{AF6F7A68-D72A-4065-8741-DB1969C9D7E1}" type="presOf" srcId="{83CC4951-F28D-44E6-8FEF-F47424F40BC6}" destId="{5F209A51-FBF5-43EB-BCDF-FC1F5868FD4B}" srcOrd="0" destOrd="0" presId="urn:microsoft.com/office/officeart/2005/8/layout/vProcess5"/>
    <dgm:cxn modelId="{EA946152-B407-4569-A4E2-0295BBC1FE23}" type="presOf" srcId="{3B993940-2AFE-4D59-8B44-5A77F873CC04}" destId="{276C9AB9-7ACB-402C-9FDE-54BA10C024ED}" srcOrd="0" destOrd="0" presId="urn:microsoft.com/office/officeart/2005/8/layout/vProcess5"/>
    <dgm:cxn modelId="{D8C5FA7E-C2C9-41C9-AA7D-89614F36DD73}" type="presOf" srcId="{47695B56-D4EB-406E-8F61-8D4C51845D86}" destId="{0BE70E49-27EE-4AFA-8CC8-C36EDA730ECE}" srcOrd="0" destOrd="0" presId="urn:microsoft.com/office/officeart/2005/8/layout/vProcess5"/>
    <dgm:cxn modelId="{23944E81-AF2B-4D95-921C-D2488CEDE964}" type="presOf" srcId="{65A08653-FB5E-42AF-AA3C-01C91AD8DD81}" destId="{000BA5EC-A6EE-426F-9006-46C1DA9D8C5B}" srcOrd="0" destOrd="0" presId="urn:microsoft.com/office/officeart/2005/8/layout/vProcess5"/>
    <dgm:cxn modelId="{DD7BBB82-4CD3-4814-BB07-93F144E0C130}" type="presOf" srcId="{3B993940-2AFE-4D59-8B44-5A77F873CC04}" destId="{B1EBC2B8-5099-4391-A76F-5805FB0D2A0B}" srcOrd="1" destOrd="0" presId="urn:microsoft.com/office/officeart/2005/8/layout/vProcess5"/>
    <dgm:cxn modelId="{93FED884-77A8-4B11-895E-F24F39A129D9}" type="presOf" srcId="{DB31039D-0EBF-413C-9575-7A712AD97AC3}" destId="{9CAFA8DA-62C7-4EFF-9CBE-207A66BD41ED}" srcOrd="0" destOrd="0" presId="urn:microsoft.com/office/officeart/2005/8/layout/vProcess5"/>
    <dgm:cxn modelId="{98D23BB6-38DA-4457-9CFA-A852BB55CD97}" srcId="{DB31039D-0EBF-413C-9575-7A712AD97AC3}" destId="{83CC4951-F28D-44E6-8FEF-F47424F40BC6}" srcOrd="3" destOrd="0" parTransId="{BB105B4B-28B1-48F5-8D19-031B3502F52C}" sibTransId="{5A8E9981-555E-4041-A61B-D9F5B1F44FF8}"/>
    <dgm:cxn modelId="{C7EFA8C6-70BA-4C9C-AD1D-0972E74DBFEB}" type="presOf" srcId="{2A1B38B6-DC45-41C0-84B9-588B6A9118EE}" destId="{BBA3ECB2-114C-497D-B22A-04803E88BDBD}" srcOrd="0" destOrd="0" presId="urn:microsoft.com/office/officeart/2005/8/layout/vProcess5"/>
    <dgm:cxn modelId="{48B500C8-AD1B-4D36-A544-6A6C33924B3E}" srcId="{DB31039D-0EBF-413C-9575-7A712AD97AC3}" destId="{6A1EA7DE-C095-4C09-BD67-B42C8160C5F6}" srcOrd="2" destOrd="0" parTransId="{0F4889A7-01F6-42AF-B90B-B6F24644F0AC}" sibTransId="{2A1B38B6-DC45-41C0-84B9-588B6A9118EE}"/>
    <dgm:cxn modelId="{56B822D0-CBD0-4682-A6D2-E7FAAF95F665}" type="presOf" srcId="{83CC4951-F28D-44E6-8FEF-F47424F40BC6}" destId="{837CA260-8CD6-4118-82A4-9D1BA0FE536B}" srcOrd="1" destOrd="0" presId="urn:microsoft.com/office/officeart/2005/8/layout/vProcess5"/>
    <dgm:cxn modelId="{D86A8973-5A92-4238-AFFE-B2172FE99596}" type="presParOf" srcId="{9CAFA8DA-62C7-4EFF-9CBE-207A66BD41ED}" destId="{B1D1C316-164C-4523-BFC6-D078EA30F0E3}" srcOrd="0" destOrd="0" presId="urn:microsoft.com/office/officeart/2005/8/layout/vProcess5"/>
    <dgm:cxn modelId="{87AC636D-C9D7-44C2-B214-5B9C08212B68}" type="presParOf" srcId="{9CAFA8DA-62C7-4EFF-9CBE-207A66BD41ED}" destId="{276C9AB9-7ACB-402C-9FDE-54BA10C024ED}" srcOrd="1" destOrd="0" presId="urn:microsoft.com/office/officeart/2005/8/layout/vProcess5"/>
    <dgm:cxn modelId="{B0E1DE71-8228-4795-9A9A-FF88C8C16798}" type="presParOf" srcId="{9CAFA8DA-62C7-4EFF-9CBE-207A66BD41ED}" destId="{0BE70E49-27EE-4AFA-8CC8-C36EDA730ECE}" srcOrd="2" destOrd="0" presId="urn:microsoft.com/office/officeart/2005/8/layout/vProcess5"/>
    <dgm:cxn modelId="{0E735E74-6B00-49C5-BFD8-3D1A6D86763B}" type="presParOf" srcId="{9CAFA8DA-62C7-4EFF-9CBE-207A66BD41ED}" destId="{ECD3DAB6-3A8A-433D-9F8E-657C4C0B0530}" srcOrd="3" destOrd="0" presId="urn:microsoft.com/office/officeart/2005/8/layout/vProcess5"/>
    <dgm:cxn modelId="{6D01F32E-414C-45B5-8D94-1574F13C055E}" type="presParOf" srcId="{9CAFA8DA-62C7-4EFF-9CBE-207A66BD41ED}" destId="{5F209A51-FBF5-43EB-BCDF-FC1F5868FD4B}" srcOrd="4" destOrd="0" presId="urn:microsoft.com/office/officeart/2005/8/layout/vProcess5"/>
    <dgm:cxn modelId="{DC48D2AF-D498-4524-81B4-98332DA56F29}" type="presParOf" srcId="{9CAFA8DA-62C7-4EFF-9CBE-207A66BD41ED}" destId="{000BA5EC-A6EE-426F-9006-46C1DA9D8C5B}" srcOrd="5" destOrd="0" presId="urn:microsoft.com/office/officeart/2005/8/layout/vProcess5"/>
    <dgm:cxn modelId="{5DCE73B9-EE8D-437D-9AED-7EC48D36191B}" type="presParOf" srcId="{9CAFA8DA-62C7-4EFF-9CBE-207A66BD41ED}" destId="{12724DD0-7A35-43C1-87D9-7D5D9042CF1A}" srcOrd="6" destOrd="0" presId="urn:microsoft.com/office/officeart/2005/8/layout/vProcess5"/>
    <dgm:cxn modelId="{C7ABFE24-D900-4C2C-8F07-4DF94E411BA7}" type="presParOf" srcId="{9CAFA8DA-62C7-4EFF-9CBE-207A66BD41ED}" destId="{21363A33-1F31-4324-9DBF-D0D0F2480599}" srcOrd="7" destOrd="0" presId="urn:microsoft.com/office/officeart/2005/8/layout/vProcess5"/>
    <dgm:cxn modelId="{B2EADA07-CFFA-4690-8839-072B86A4EC51}" type="presParOf" srcId="{9CAFA8DA-62C7-4EFF-9CBE-207A66BD41ED}" destId="{BBA3ECB2-114C-497D-B22A-04803E88BDBD}" srcOrd="8" destOrd="0" presId="urn:microsoft.com/office/officeart/2005/8/layout/vProcess5"/>
    <dgm:cxn modelId="{E2866488-EF47-4E78-A565-ECCDCEF5CB5C}" type="presParOf" srcId="{9CAFA8DA-62C7-4EFF-9CBE-207A66BD41ED}" destId="{EE5BF89B-DDE7-460D-8558-F560E9961DB4}" srcOrd="9" destOrd="0" presId="urn:microsoft.com/office/officeart/2005/8/layout/vProcess5"/>
    <dgm:cxn modelId="{2FDC7F08-FB31-42B1-A4A7-4E1C2EE1EC40}" type="presParOf" srcId="{9CAFA8DA-62C7-4EFF-9CBE-207A66BD41ED}" destId="{B1EBC2B8-5099-4391-A76F-5805FB0D2A0B}" srcOrd="10" destOrd="0" presId="urn:microsoft.com/office/officeart/2005/8/layout/vProcess5"/>
    <dgm:cxn modelId="{973D50A5-469B-434D-AB2A-25320B73563A}" type="presParOf" srcId="{9CAFA8DA-62C7-4EFF-9CBE-207A66BD41ED}" destId="{D4807CD9-C13C-4766-B094-4939D42673D6}" srcOrd="11" destOrd="0" presId="urn:microsoft.com/office/officeart/2005/8/layout/vProcess5"/>
    <dgm:cxn modelId="{B2C03905-2C71-4C08-AE6B-B68D264484C3}" type="presParOf" srcId="{9CAFA8DA-62C7-4EFF-9CBE-207A66BD41ED}" destId="{88EA0454-8E75-4571-A576-45B8C752889D}" srcOrd="12" destOrd="0" presId="urn:microsoft.com/office/officeart/2005/8/layout/vProcess5"/>
    <dgm:cxn modelId="{16345BF4-ADA5-459F-99E4-C96886C2B992}" type="presParOf" srcId="{9CAFA8DA-62C7-4EFF-9CBE-207A66BD41ED}" destId="{837CA260-8CD6-4118-82A4-9D1BA0FE536B}" srcOrd="13" destOrd="0" presId="urn:microsoft.com/office/officeart/2005/8/layout/vProcess5"/>
    <dgm:cxn modelId="{DB56CCB2-A699-4518-AC96-E1265A7511FD}" type="presParOf" srcId="{9CAFA8DA-62C7-4EFF-9CBE-207A66BD41ED}" destId="{AD62E042-E64E-4570-81D9-86F0EEEAA27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B52FDE-C226-4763-BBC0-6B1F770AABDF}">
      <dsp:nvSpPr>
        <dsp:cNvPr id="0" name=""/>
        <dsp:cNvSpPr/>
      </dsp:nvSpPr>
      <dsp:spPr>
        <a:xfrm>
          <a:off x="0" y="2378"/>
          <a:ext cx="6571413" cy="120524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1041D8-A131-4231-A2BF-3D2B141A7687}">
      <dsp:nvSpPr>
        <dsp:cNvPr id="0" name=""/>
        <dsp:cNvSpPr/>
      </dsp:nvSpPr>
      <dsp:spPr>
        <a:xfrm>
          <a:off x="364587" y="273558"/>
          <a:ext cx="662886" cy="6628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7B7F13-A3C5-46AE-9E26-DE6BE0CCB05C}">
      <dsp:nvSpPr>
        <dsp:cNvPr id="0" name=""/>
        <dsp:cNvSpPr/>
      </dsp:nvSpPr>
      <dsp:spPr>
        <a:xfrm>
          <a:off x="1392061" y="2378"/>
          <a:ext cx="5179351" cy="1205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555" tIns="127555" rIns="127555" bIns="12755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HTML &amp; CSS</a:t>
          </a:r>
        </a:p>
      </dsp:txBody>
      <dsp:txXfrm>
        <a:off x="1392061" y="2378"/>
        <a:ext cx="5179351" cy="1205248"/>
      </dsp:txXfrm>
    </dsp:sp>
    <dsp:sp modelId="{3C294FCA-81D1-4BE7-BE02-A74E8939C902}">
      <dsp:nvSpPr>
        <dsp:cNvPr id="0" name=""/>
        <dsp:cNvSpPr/>
      </dsp:nvSpPr>
      <dsp:spPr>
        <a:xfrm>
          <a:off x="0" y="1508938"/>
          <a:ext cx="6571413" cy="120524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42F0E9-ADEF-4298-B052-4FD4D819B68A}">
      <dsp:nvSpPr>
        <dsp:cNvPr id="0" name=""/>
        <dsp:cNvSpPr/>
      </dsp:nvSpPr>
      <dsp:spPr>
        <a:xfrm>
          <a:off x="364587" y="1780119"/>
          <a:ext cx="662886" cy="6628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E14046-D488-4BB6-8BF4-01841CF88942}">
      <dsp:nvSpPr>
        <dsp:cNvPr id="0" name=""/>
        <dsp:cNvSpPr/>
      </dsp:nvSpPr>
      <dsp:spPr>
        <a:xfrm>
          <a:off x="1392061" y="1508938"/>
          <a:ext cx="5179351" cy="1205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555" tIns="127555" rIns="127555" bIns="12755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TS &amp; Angular Framework</a:t>
          </a:r>
        </a:p>
      </dsp:txBody>
      <dsp:txXfrm>
        <a:off x="1392061" y="1508938"/>
        <a:ext cx="5179351" cy="1205248"/>
      </dsp:txXfrm>
    </dsp:sp>
    <dsp:sp modelId="{A9BF1A89-DD3E-4483-B4E5-F83465824D31}">
      <dsp:nvSpPr>
        <dsp:cNvPr id="0" name=""/>
        <dsp:cNvSpPr/>
      </dsp:nvSpPr>
      <dsp:spPr>
        <a:xfrm>
          <a:off x="0" y="3015499"/>
          <a:ext cx="6571413" cy="120524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FC545C-2842-47D5-B09D-4502BF525778}">
      <dsp:nvSpPr>
        <dsp:cNvPr id="0" name=""/>
        <dsp:cNvSpPr/>
      </dsp:nvSpPr>
      <dsp:spPr>
        <a:xfrm>
          <a:off x="364587" y="3286679"/>
          <a:ext cx="662886" cy="6628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563A0F-2E9F-475F-93C2-C4468F5E36AF}">
      <dsp:nvSpPr>
        <dsp:cNvPr id="0" name=""/>
        <dsp:cNvSpPr/>
      </dsp:nvSpPr>
      <dsp:spPr>
        <a:xfrm>
          <a:off x="1392061" y="3015499"/>
          <a:ext cx="5179351" cy="1205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555" tIns="127555" rIns="127555" bIns="12755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Json-Server</a:t>
          </a:r>
        </a:p>
      </dsp:txBody>
      <dsp:txXfrm>
        <a:off x="1392061" y="3015499"/>
        <a:ext cx="5179351" cy="1205248"/>
      </dsp:txXfrm>
    </dsp:sp>
    <dsp:sp modelId="{16E31255-8064-44F0-BEF5-C48FA4E5853B}">
      <dsp:nvSpPr>
        <dsp:cNvPr id="0" name=""/>
        <dsp:cNvSpPr/>
      </dsp:nvSpPr>
      <dsp:spPr>
        <a:xfrm>
          <a:off x="0" y="4522059"/>
          <a:ext cx="6571413" cy="120524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AE6BA7-4944-4368-BE62-BC6E04BC7387}">
      <dsp:nvSpPr>
        <dsp:cNvPr id="0" name=""/>
        <dsp:cNvSpPr/>
      </dsp:nvSpPr>
      <dsp:spPr>
        <a:xfrm>
          <a:off x="364587" y="4793240"/>
          <a:ext cx="662886" cy="66288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AED9E2-93EF-4659-B8D6-B814E091541E}">
      <dsp:nvSpPr>
        <dsp:cNvPr id="0" name=""/>
        <dsp:cNvSpPr/>
      </dsp:nvSpPr>
      <dsp:spPr>
        <a:xfrm>
          <a:off x="1392061" y="4522059"/>
          <a:ext cx="5179351" cy="12052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555" tIns="127555" rIns="127555" bIns="127555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Angular Material &amp; Bootstrap</a:t>
          </a:r>
        </a:p>
      </dsp:txBody>
      <dsp:txXfrm>
        <a:off x="1392061" y="4522059"/>
        <a:ext cx="5179351" cy="12052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2FAC66-9E8B-459F-A036-DAC48D026E79}">
      <dsp:nvSpPr>
        <dsp:cNvPr id="0" name=""/>
        <dsp:cNvSpPr/>
      </dsp:nvSpPr>
      <dsp:spPr>
        <a:xfrm>
          <a:off x="4908" y="597"/>
          <a:ext cx="1256409" cy="465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LoginView</a:t>
          </a:r>
          <a:r>
            <a:rPr lang="en-US" sz="1050" b="0" kern="1200" dirty="0">
              <a:solidFill>
                <a:prstClr val="black"/>
              </a:solidFill>
              <a:latin typeface="Source Sans Pro"/>
              <a:ea typeface="+mn-ea"/>
              <a:cs typeface="+mn-cs"/>
            </a:rPr>
            <a:t> Component</a:t>
          </a:r>
        </a:p>
      </dsp:txBody>
      <dsp:txXfrm>
        <a:off x="18551" y="14240"/>
        <a:ext cx="1229123" cy="438513"/>
      </dsp:txXfrm>
    </dsp:sp>
    <dsp:sp modelId="{9696643D-596A-4ED0-81C7-1F15DE76F704}">
      <dsp:nvSpPr>
        <dsp:cNvPr id="0" name=""/>
        <dsp:cNvSpPr/>
      </dsp:nvSpPr>
      <dsp:spPr>
        <a:xfrm>
          <a:off x="4908" y="658552"/>
          <a:ext cx="1256409" cy="465799"/>
        </a:xfrm>
        <a:prstGeom prst="roundRect">
          <a:avLst>
            <a:gd name="adj" fmla="val 10000"/>
          </a:avLst>
        </a:prstGeom>
        <a:solidFill>
          <a:schemeClr val="accent1">
            <a:lumMod val="60000"/>
            <a:lumOff val="40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CakeRequestsView</a:t>
          </a:r>
          <a:r>
            <a:rPr lang="en-US" sz="1050" b="0" kern="1200" dirty="0">
              <a:solidFill>
                <a:prstClr val="black"/>
              </a:solidFill>
              <a:latin typeface="Source Sans Pro"/>
              <a:ea typeface="+mn-ea"/>
              <a:cs typeface="+mn-cs"/>
            </a:rPr>
            <a:t> Component</a:t>
          </a:r>
        </a:p>
      </dsp:txBody>
      <dsp:txXfrm>
        <a:off x="18551" y="672195"/>
        <a:ext cx="1229123" cy="438513"/>
      </dsp:txXfrm>
    </dsp:sp>
    <dsp:sp modelId="{C2DD8C4E-AD53-4D2F-971A-A21F8A7EF05D}">
      <dsp:nvSpPr>
        <dsp:cNvPr id="0" name=""/>
        <dsp:cNvSpPr/>
      </dsp:nvSpPr>
      <dsp:spPr>
        <a:xfrm>
          <a:off x="1420730" y="597"/>
          <a:ext cx="3980306" cy="465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LandingView</a:t>
          </a:r>
          <a:r>
            <a:rPr lang="en-US" sz="1050" b="0" kern="1200" dirty="0">
              <a:solidFill>
                <a:prstClr val="black"/>
              </a:solidFill>
              <a:latin typeface="Source Sans Pro"/>
              <a:ea typeface="+mn-ea"/>
              <a:cs typeface="+mn-cs"/>
            </a:rPr>
            <a:t> Component</a:t>
          </a:r>
        </a:p>
      </dsp:txBody>
      <dsp:txXfrm>
        <a:off x="1434373" y="14240"/>
        <a:ext cx="3953020" cy="438513"/>
      </dsp:txXfrm>
    </dsp:sp>
    <dsp:sp modelId="{19B03986-955A-4E51-ACC2-2DEC487078BE}">
      <dsp:nvSpPr>
        <dsp:cNvPr id="0" name=""/>
        <dsp:cNvSpPr/>
      </dsp:nvSpPr>
      <dsp:spPr>
        <a:xfrm>
          <a:off x="1472394" y="658552"/>
          <a:ext cx="1256409" cy="465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 err="1"/>
            <a:t>SearchComponent</a:t>
          </a:r>
          <a:endParaRPr lang="en-US" sz="900" kern="1200" dirty="0"/>
        </a:p>
      </dsp:txBody>
      <dsp:txXfrm>
        <a:off x="1486037" y="672195"/>
        <a:ext cx="1229123" cy="438513"/>
      </dsp:txXfrm>
    </dsp:sp>
    <dsp:sp modelId="{6F6B5BC4-7C9E-475E-A0EA-C4FD00D37621}">
      <dsp:nvSpPr>
        <dsp:cNvPr id="0" name=""/>
        <dsp:cNvSpPr/>
      </dsp:nvSpPr>
      <dsp:spPr>
        <a:xfrm>
          <a:off x="2834343" y="658552"/>
          <a:ext cx="1256409" cy="465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 err="1"/>
            <a:t>FilterComponent</a:t>
          </a:r>
          <a:endParaRPr lang="en-US" sz="900" kern="1200" dirty="0"/>
        </a:p>
      </dsp:txBody>
      <dsp:txXfrm>
        <a:off x="2847986" y="672195"/>
        <a:ext cx="1229123" cy="438513"/>
      </dsp:txXfrm>
    </dsp:sp>
    <dsp:sp modelId="{74A79AAB-5F33-413E-97DA-094B1D6463ED}">
      <dsp:nvSpPr>
        <dsp:cNvPr id="0" name=""/>
        <dsp:cNvSpPr/>
      </dsp:nvSpPr>
      <dsp:spPr>
        <a:xfrm>
          <a:off x="4196291" y="658552"/>
          <a:ext cx="1256409" cy="465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 err="1"/>
            <a:t>ItemCardComponent</a:t>
          </a:r>
          <a:endParaRPr lang="en-US" sz="900" kern="1200" dirty="0"/>
        </a:p>
      </dsp:txBody>
      <dsp:txXfrm>
        <a:off x="4209934" y="672195"/>
        <a:ext cx="1229123" cy="438513"/>
      </dsp:txXfrm>
    </dsp:sp>
    <dsp:sp modelId="{E15F5327-3291-4561-8F7F-10BB29414736}">
      <dsp:nvSpPr>
        <dsp:cNvPr id="0" name=""/>
        <dsp:cNvSpPr/>
      </dsp:nvSpPr>
      <dsp:spPr>
        <a:xfrm>
          <a:off x="5663777" y="597"/>
          <a:ext cx="2618357" cy="465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/>
            <a:t>OrderViewComponent</a:t>
          </a:r>
          <a:endParaRPr lang="en-US" sz="500" kern="1200" dirty="0"/>
        </a:p>
      </dsp:txBody>
      <dsp:txXfrm>
        <a:off x="5677420" y="14240"/>
        <a:ext cx="2591071" cy="438513"/>
      </dsp:txXfrm>
    </dsp:sp>
    <dsp:sp modelId="{A5D3624E-2C57-4BDA-B4D7-57AA7E1C1629}">
      <dsp:nvSpPr>
        <dsp:cNvPr id="0" name=""/>
        <dsp:cNvSpPr/>
      </dsp:nvSpPr>
      <dsp:spPr>
        <a:xfrm>
          <a:off x="5663777" y="658552"/>
          <a:ext cx="1256409" cy="465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 err="1"/>
            <a:t>ItemDetailsComponent</a:t>
          </a:r>
          <a:endParaRPr lang="en-US" sz="900" kern="1200" dirty="0"/>
        </a:p>
      </dsp:txBody>
      <dsp:txXfrm>
        <a:off x="5677420" y="672195"/>
        <a:ext cx="1229123" cy="438513"/>
      </dsp:txXfrm>
    </dsp:sp>
    <dsp:sp modelId="{DD33A2EB-9E1E-4645-96DD-546DE50897CC}">
      <dsp:nvSpPr>
        <dsp:cNvPr id="0" name=""/>
        <dsp:cNvSpPr/>
      </dsp:nvSpPr>
      <dsp:spPr>
        <a:xfrm>
          <a:off x="7025725" y="658552"/>
          <a:ext cx="1256409" cy="465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 err="1"/>
            <a:t>OrderFormComponent</a:t>
          </a:r>
          <a:endParaRPr lang="en-US" sz="900" kern="1200" dirty="0"/>
        </a:p>
      </dsp:txBody>
      <dsp:txXfrm>
        <a:off x="7039368" y="672195"/>
        <a:ext cx="1229123" cy="43851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3EE258-A4BD-4B87-A4C2-8BBCC72AF613}">
      <dsp:nvSpPr>
        <dsp:cNvPr id="0" name=""/>
        <dsp:cNvSpPr/>
      </dsp:nvSpPr>
      <dsp:spPr>
        <a:xfrm>
          <a:off x="1604" y="0"/>
          <a:ext cx="1640929" cy="35708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HeaderComponent</a:t>
          </a:r>
          <a:endParaRPr lang="en-US" sz="1050" b="0" kern="1200" dirty="0">
            <a:solidFill>
              <a:prstClr val="black"/>
            </a:solidFill>
            <a:latin typeface="Source Sans Pro"/>
            <a:ea typeface="+mn-ea"/>
            <a:cs typeface="+mn-cs"/>
          </a:endParaRPr>
        </a:p>
      </dsp:txBody>
      <dsp:txXfrm>
        <a:off x="12063" y="10459"/>
        <a:ext cx="1620011" cy="336164"/>
      </dsp:txXfrm>
    </dsp:sp>
    <dsp:sp modelId="{6246BEE8-478A-4E66-BE8C-DC44B2CF19A3}">
      <dsp:nvSpPr>
        <dsp:cNvPr id="0" name=""/>
        <dsp:cNvSpPr/>
      </dsp:nvSpPr>
      <dsp:spPr>
        <a:xfrm>
          <a:off x="802" y="386608"/>
          <a:ext cx="1640929" cy="35708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FooterComponent</a:t>
          </a:r>
          <a:endParaRPr lang="en-US" sz="1050" b="0" kern="1200" dirty="0">
            <a:solidFill>
              <a:prstClr val="black"/>
            </a:solidFill>
            <a:latin typeface="Source Sans Pro"/>
            <a:ea typeface="+mn-ea"/>
            <a:cs typeface="+mn-cs"/>
          </a:endParaRPr>
        </a:p>
      </dsp:txBody>
      <dsp:txXfrm>
        <a:off x="11261" y="397067"/>
        <a:ext cx="1620011" cy="336164"/>
      </dsp:txXfrm>
    </dsp:sp>
    <dsp:sp modelId="{4E74DB0E-F17A-4F9B-8419-E4666B96C330}">
      <dsp:nvSpPr>
        <dsp:cNvPr id="0" name=""/>
        <dsp:cNvSpPr/>
      </dsp:nvSpPr>
      <dsp:spPr>
        <a:xfrm>
          <a:off x="802" y="772749"/>
          <a:ext cx="1640929" cy="35708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solidFill>
                <a:prstClr val="black"/>
              </a:solidFill>
              <a:latin typeface="Source Sans Pro"/>
              <a:ea typeface="+mn-ea"/>
              <a:cs typeface="+mn-cs"/>
            </a:rPr>
            <a:t>PageNotFoundComponent</a:t>
          </a:r>
          <a:endParaRPr lang="en-US" sz="1050" b="0" kern="1200" dirty="0">
            <a:solidFill>
              <a:prstClr val="black"/>
            </a:solidFill>
            <a:latin typeface="Source Sans Pro"/>
            <a:ea typeface="+mn-ea"/>
            <a:cs typeface="+mn-cs"/>
          </a:endParaRPr>
        </a:p>
      </dsp:txBody>
      <dsp:txXfrm>
        <a:off x="11261" y="783208"/>
        <a:ext cx="1620011" cy="33616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22E5DF-E500-4771-A595-335EAD30E5C8}">
      <dsp:nvSpPr>
        <dsp:cNvPr id="0" name=""/>
        <dsp:cNvSpPr/>
      </dsp:nvSpPr>
      <dsp:spPr>
        <a:xfrm>
          <a:off x="5239" y="0"/>
          <a:ext cx="907495" cy="5493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alpha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>
              <a:latin typeface="Source Sans Pro"/>
              <a:ea typeface="+mn-ea"/>
              <a:cs typeface="+mn-cs"/>
            </a:rPr>
            <a:t>AuthService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sp:txBody>
      <dsp:txXfrm>
        <a:off x="21328" y="16089"/>
        <a:ext cx="875317" cy="517156"/>
      </dsp:txXfrm>
    </dsp:sp>
    <dsp:sp modelId="{664BE878-3B7F-4758-AC30-72A3A2C6EC86}">
      <dsp:nvSpPr>
        <dsp:cNvPr id="0" name=""/>
        <dsp:cNvSpPr/>
      </dsp:nvSpPr>
      <dsp:spPr>
        <a:xfrm>
          <a:off x="1191209" y="0"/>
          <a:ext cx="1348894" cy="5493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alpha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latin typeface="Source Sans Pro"/>
              <a:ea typeface="+mn-ea"/>
              <a:cs typeface="+mn-cs"/>
            </a:rPr>
            <a:t>IndiaStatesService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sp:txBody>
      <dsp:txXfrm>
        <a:off x="1207298" y="16089"/>
        <a:ext cx="1316716" cy="517156"/>
      </dsp:txXfrm>
    </dsp:sp>
    <dsp:sp modelId="{86DCD560-E678-4C20-BF1E-031BA118E30C}">
      <dsp:nvSpPr>
        <dsp:cNvPr id="0" name=""/>
        <dsp:cNvSpPr/>
      </dsp:nvSpPr>
      <dsp:spPr>
        <a:xfrm>
          <a:off x="2818578" y="0"/>
          <a:ext cx="1077746" cy="5493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alpha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>
              <a:latin typeface="Source Sans Pro"/>
              <a:ea typeface="+mn-ea"/>
              <a:cs typeface="+mn-cs"/>
            </a:rPr>
            <a:t>ItemService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sp:txBody>
      <dsp:txXfrm>
        <a:off x="2834667" y="16089"/>
        <a:ext cx="1045568" cy="517156"/>
      </dsp:txXfrm>
    </dsp:sp>
    <dsp:sp modelId="{8A4C1BCF-50F8-41FF-8120-C1CB4914018D}">
      <dsp:nvSpPr>
        <dsp:cNvPr id="0" name=""/>
        <dsp:cNvSpPr/>
      </dsp:nvSpPr>
      <dsp:spPr>
        <a:xfrm>
          <a:off x="4174799" y="0"/>
          <a:ext cx="1070121" cy="5493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alpha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>
              <a:latin typeface="Source Sans Pro"/>
              <a:ea typeface="+mn-ea"/>
              <a:cs typeface="+mn-cs"/>
            </a:rPr>
            <a:t>OrderService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sp:txBody>
      <dsp:txXfrm>
        <a:off x="4190888" y="16089"/>
        <a:ext cx="1037943" cy="517156"/>
      </dsp:txXfrm>
    </dsp:sp>
    <dsp:sp modelId="{80CD91B0-5EDF-4CC6-9D24-6570D7B17B31}">
      <dsp:nvSpPr>
        <dsp:cNvPr id="0" name=""/>
        <dsp:cNvSpPr/>
      </dsp:nvSpPr>
      <dsp:spPr>
        <a:xfrm>
          <a:off x="5523395" y="0"/>
          <a:ext cx="1657586" cy="5493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alpha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>
              <a:latin typeface="Source Sans Pro"/>
              <a:ea typeface="+mn-ea"/>
              <a:cs typeface="+mn-cs"/>
            </a:rPr>
            <a:t>RestErrorHandlerService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sp:txBody>
      <dsp:txXfrm>
        <a:off x="5539484" y="16089"/>
        <a:ext cx="1625408" cy="517156"/>
      </dsp:txXfrm>
    </dsp:sp>
    <dsp:sp modelId="{99639A8D-7D66-47F9-8689-C1440F86B307}">
      <dsp:nvSpPr>
        <dsp:cNvPr id="0" name=""/>
        <dsp:cNvSpPr/>
      </dsp:nvSpPr>
      <dsp:spPr>
        <a:xfrm>
          <a:off x="7459456" y="0"/>
          <a:ext cx="1140171" cy="5493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alpha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latin typeface="Source Sans Pro"/>
              <a:ea typeface="+mn-ea"/>
              <a:cs typeface="+mn-cs"/>
            </a:rPr>
            <a:t>RouterService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sp:txBody>
      <dsp:txXfrm>
        <a:off x="7475545" y="16089"/>
        <a:ext cx="1107993" cy="517156"/>
      </dsp:txXfrm>
    </dsp:sp>
    <dsp:sp modelId="{23F5FB3E-D3FE-49FF-8333-15DA3DF659DC}">
      <dsp:nvSpPr>
        <dsp:cNvPr id="0" name=""/>
        <dsp:cNvSpPr/>
      </dsp:nvSpPr>
      <dsp:spPr>
        <a:xfrm>
          <a:off x="8878102" y="0"/>
          <a:ext cx="1145425" cy="5493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alpha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6">
                <a:alpha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>
              <a:latin typeface="Source Sans Pro"/>
              <a:ea typeface="+mn-ea"/>
              <a:cs typeface="+mn-cs"/>
            </a:rPr>
            <a:t>UserService</a:t>
          </a:r>
          <a:endParaRPr lang="en-US" sz="1050" b="0" kern="1200" dirty="0">
            <a:latin typeface="Source Sans Pro"/>
            <a:ea typeface="+mn-ea"/>
            <a:cs typeface="+mn-cs"/>
          </a:endParaRPr>
        </a:p>
      </dsp:txBody>
      <dsp:txXfrm>
        <a:off x="8894191" y="16089"/>
        <a:ext cx="1113247" cy="51715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22E5DF-E500-4771-A595-335EAD30E5C8}">
      <dsp:nvSpPr>
        <dsp:cNvPr id="0" name=""/>
        <dsp:cNvSpPr/>
      </dsp:nvSpPr>
      <dsp:spPr>
        <a:xfrm>
          <a:off x="1157" y="0"/>
          <a:ext cx="909992" cy="5493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>
              <a:latin typeface="Source Sans Pro"/>
              <a:ea typeface="+mn-ea"/>
              <a:cs typeface="+mn-cs"/>
            </a:rPr>
            <a:t>Item</a:t>
          </a:r>
        </a:p>
      </dsp:txBody>
      <dsp:txXfrm>
        <a:off x="17246" y="16089"/>
        <a:ext cx="877814" cy="517156"/>
      </dsp:txXfrm>
    </dsp:sp>
    <dsp:sp modelId="{664BE878-3B7F-4758-AC30-72A3A2C6EC86}">
      <dsp:nvSpPr>
        <dsp:cNvPr id="0" name=""/>
        <dsp:cNvSpPr/>
      </dsp:nvSpPr>
      <dsp:spPr>
        <a:xfrm>
          <a:off x="1190390" y="0"/>
          <a:ext cx="1352605" cy="5493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>
              <a:latin typeface="Source Sans Pro"/>
              <a:ea typeface="+mn-ea"/>
              <a:cs typeface="+mn-cs"/>
            </a:rPr>
            <a:t>Order</a:t>
          </a:r>
        </a:p>
      </dsp:txBody>
      <dsp:txXfrm>
        <a:off x="1206479" y="16089"/>
        <a:ext cx="1320427" cy="51715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22E5DF-E500-4771-A595-335EAD30E5C8}">
      <dsp:nvSpPr>
        <dsp:cNvPr id="0" name=""/>
        <dsp:cNvSpPr/>
      </dsp:nvSpPr>
      <dsp:spPr>
        <a:xfrm>
          <a:off x="52841" y="0"/>
          <a:ext cx="1330939" cy="5493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/>
            <a:t>canDeactivateGuard</a:t>
          </a:r>
          <a:endParaRPr lang="en-US" sz="1050" b="0" kern="1200" dirty="0">
            <a:latin typeface="Source Sans Pro"/>
            <a:ea typeface="+mn-ea"/>
            <a:cs typeface="+mn-cs"/>
          </a:endParaRPr>
        </a:p>
      </dsp:txBody>
      <dsp:txXfrm>
        <a:off x="68930" y="16089"/>
        <a:ext cx="1298761" cy="517156"/>
      </dsp:txXfrm>
    </dsp:sp>
    <dsp:sp modelId="{664BE878-3B7F-4758-AC30-72A3A2C6EC86}">
      <dsp:nvSpPr>
        <dsp:cNvPr id="0" name=""/>
        <dsp:cNvSpPr/>
      </dsp:nvSpPr>
      <dsp:spPr>
        <a:xfrm>
          <a:off x="1700409" y="0"/>
          <a:ext cx="842421" cy="5493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alpha val="8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alpha val="8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alpha val="8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0" kern="1200" dirty="0" err="1"/>
            <a:t>loginGuard</a:t>
          </a:r>
          <a:endParaRPr lang="en-US" sz="1050" b="0" kern="1200" dirty="0">
            <a:latin typeface="Source Sans Pro"/>
            <a:ea typeface="+mn-ea"/>
            <a:cs typeface="+mn-cs"/>
          </a:endParaRPr>
        </a:p>
      </dsp:txBody>
      <dsp:txXfrm>
        <a:off x="1716498" y="16089"/>
        <a:ext cx="810243" cy="51715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6C9AB9-7ACB-402C-9FDE-54BA10C024ED}">
      <dsp:nvSpPr>
        <dsp:cNvPr id="0" name=""/>
        <dsp:cNvSpPr/>
      </dsp:nvSpPr>
      <dsp:spPr>
        <a:xfrm>
          <a:off x="0" y="0"/>
          <a:ext cx="5059988" cy="10313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Adding mechanism to allow administrator to mark orders as done/complete</a:t>
          </a:r>
        </a:p>
      </dsp:txBody>
      <dsp:txXfrm>
        <a:off x="30207" y="30207"/>
        <a:ext cx="3826420" cy="970929"/>
      </dsp:txXfrm>
    </dsp:sp>
    <dsp:sp modelId="{0BE70E49-27EE-4AFA-8CC8-C36EDA730ECE}">
      <dsp:nvSpPr>
        <dsp:cNvPr id="0" name=""/>
        <dsp:cNvSpPr/>
      </dsp:nvSpPr>
      <dsp:spPr>
        <a:xfrm>
          <a:off x="377856" y="1174585"/>
          <a:ext cx="5059988" cy="10313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620693"/>
                <a:satOff val="-982"/>
                <a:lumOff val="-58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620693"/>
                <a:satOff val="-982"/>
                <a:lumOff val="-58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620693"/>
                <a:satOff val="-982"/>
                <a:lumOff val="-58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Allowing users to create accounts and save personal information to facilitate quick future check outs</a:t>
          </a:r>
        </a:p>
      </dsp:txBody>
      <dsp:txXfrm>
        <a:off x="408063" y="1204792"/>
        <a:ext cx="3951344" cy="970929"/>
      </dsp:txXfrm>
    </dsp:sp>
    <dsp:sp modelId="{ECD3DAB6-3A8A-433D-9F8E-657C4C0B0530}">
      <dsp:nvSpPr>
        <dsp:cNvPr id="0" name=""/>
        <dsp:cNvSpPr/>
      </dsp:nvSpPr>
      <dsp:spPr>
        <a:xfrm>
          <a:off x="755712" y="2349171"/>
          <a:ext cx="5059988" cy="10313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1241385"/>
                <a:satOff val="-1965"/>
                <a:lumOff val="-11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241385"/>
                <a:satOff val="-1965"/>
                <a:lumOff val="-11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241385"/>
                <a:satOff val="-1965"/>
                <a:lumOff val="-11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Adding another page for administrators to perform CRUD operations on items on the menu</a:t>
          </a:r>
        </a:p>
      </dsp:txBody>
      <dsp:txXfrm>
        <a:off x="785919" y="2379378"/>
        <a:ext cx="3951344" cy="970929"/>
      </dsp:txXfrm>
    </dsp:sp>
    <dsp:sp modelId="{5F209A51-FBF5-43EB-BCDF-FC1F5868FD4B}">
      <dsp:nvSpPr>
        <dsp:cNvPr id="0" name=""/>
        <dsp:cNvSpPr/>
      </dsp:nvSpPr>
      <dsp:spPr>
        <a:xfrm>
          <a:off x="1133568" y="3523756"/>
          <a:ext cx="5059988" cy="10313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1862078"/>
                <a:satOff val="-2947"/>
                <a:lumOff val="-176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862078"/>
                <a:satOff val="-2947"/>
                <a:lumOff val="-176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862078"/>
                <a:satOff val="-2947"/>
                <a:lumOff val="-176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Adding cart functionality to allow the users to add different menu items to </a:t>
          </a:r>
          <a:r>
            <a:rPr lang="en-US" sz="1900" kern="1200"/>
            <a:t>their orders</a:t>
          </a:r>
          <a:endParaRPr lang="en-US" sz="1900" kern="1200" dirty="0"/>
        </a:p>
      </dsp:txBody>
      <dsp:txXfrm>
        <a:off x="1163775" y="3553963"/>
        <a:ext cx="3951344" cy="970929"/>
      </dsp:txXfrm>
    </dsp:sp>
    <dsp:sp modelId="{000BA5EC-A6EE-426F-9006-46C1DA9D8C5B}">
      <dsp:nvSpPr>
        <dsp:cNvPr id="0" name=""/>
        <dsp:cNvSpPr/>
      </dsp:nvSpPr>
      <dsp:spPr>
        <a:xfrm>
          <a:off x="1511424" y="4698342"/>
          <a:ext cx="5059988" cy="10313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2482771"/>
                <a:satOff val="-3929"/>
                <a:lumOff val="-235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2482771"/>
                <a:satOff val="-3929"/>
                <a:lumOff val="-235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2482771"/>
                <a:satOff val="-3929"/>
                <a:lumOff val="-235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Giving users an interface to give ratings/feedback for the items</a:t>
          </a:r>
        </a:p>
      </dsp:txBody>
      <dsp:txXfrm>
        <a:off x="1541631" y="4728549"/>
        <a:ext cx="3951344" cy="970929"/>
      </dsp:txXfrm>
    </dsp:sp>
    <dsp:sp modelId="{12724DD0-7A35-43C1-87D9-7D5D9042CF1A}">
      <dsp:nvSpPr>
        <dsp:cNvPr id="0" name=""/>
        <dsp:cNvSpPr/>
      </dsp:nvSpPr>
      <dsp:spPr>
        <a:xfrm>
          <a:off x="4389614" y="753453"/>
          <a:ext cx="670373" cy="67037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4540448" y="753453"/>
        <a:ext cx="368705" cy="504456"/>
      </dsp:txXfrm>
    </dsp:sp>
    <dsp:sp modelId="{21363A33-1F31-4324-9DBF-D0D0F2480599}">
      <dsp:nvSpPr>
        <dsp:cNvPr id="0" name=""/>
        <dsp:cNvSpPr/>
      </dsp:nvSpPr>
      <dsp:spPr>
        <a:xfrm>
          <a:off x="4767470" y="1928039"/>
          <a:ext cx="670373" cy="67037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1174730"/>
            <a:satOff val="-3491"/>
            <a:lumOff val="-314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1174730"/>
              <a:satOff val="-3491"/>
              <a:lumOff val="-31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4918304" y="1928039"/>
        <a:ext cx="368705" cy="504456"/>
      </dsp:txXfrm>
    </dsp:sp>
    <dsp:sp modelId="{BBA3ECB2-114C-497D-B22A-04803E88BDBD}">
      <dsp:nvSpPr>
        <dsp:cNvPr id="0" name=""/>
        <dsp:cNvSpPr/>
      </dsp:nvSpPr>
      <dsp:spPr>
        <a:xfrm>
          <a:off x="5145327" y="3085435"/>
          <a:ext cx="670373" cy="67037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2349460"/>
            <a:satOff val="-6982"/>
            <a:lumOff val="-627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2349460"/>
              <a:satOff val="-6982"/>
              <a:lumOff val="-62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5296161" y="3085435"/>
        <a:ext cx="368705" cy="504456"/>
      </dsp:txXfrm>
    </dsp:sp>
    <dsp:sp modelId="{EE5BF89B-DDE7-460D-8558-F560E9961DB4}">
      <dsp:nvSpPr>
        <dsp:cNvPr id="0" name=""/>
        <dsp:cNvSpPr/>
      </dsp:nvSpPr>
      <dsp:spPr>
        <a:xfrm>
          <a:off x="5523183" y="4271480"/>
          <a:ext cx="670373" cy="670373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3524190"/>
            <a:satOff val="-10473"/>
            <a:lumOff val="-941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3524190"/>
              <a:satOff val="-10473"/>
              <a:lumOff val="-94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5674017" y="4271480"/>
        <a:ext cx="368705" cy="5044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ED7A934-0635-4E76-95FD-43993B1828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3A72F8-57B8-4FBF-B54E-88A861E91D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273EFC-B541-4D39-ACAE-B43588005231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4A6038-4A3D-4CE4-A3B5-D6E9761212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86FF7-47DD-4A75-85A8-6445E3411E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FC685-2169-447E-B5F0-6D799AEBC2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2555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jpeg>
</file>

<file path=ppt/media/image28.jpeg>
</file>

<file path=ppt/media/image29.jpg>
</file>

<file path=ppt/media/image3.jpeg>
</file>

<file path=ppt/media/image30.jpg>
</file>

<file path=ppt/media/image4.jpeg>
</file>

<file path=ppt/media/image5.jpe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0853E1-56A0-44E9-A74E-5E9F6164A239}" type="datetimeFigureOut">
              <a:rPr lang="en-US" smtClean="0"/>
              <a:t>11/20/2023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926890-3464-4466-B789-5BB6DD4ADC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77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43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231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676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4715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7763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251742-F350-4E0A-882E-44E34E005E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13238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251742-F350-4E0A-882E-44E34E005E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6782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251742-F350-4E0A-882E-44E34E005E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56682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251742-F350-4E0A-882E-44E34E005E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12124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3251742-F350-4E0A-882E-44E34E005EF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9891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002DED-DCF6-428F-92AB-AA8ACCA0B38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1834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9424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733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5975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926890-3464-4466-B789-5BB6DD4ADC9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488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232146ED-1740-4E0E-8996-4B5179214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C431250-2534-41F8-915B-18FCC656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" y="2"/>
            <a:ext cx="2134216" cy="2258161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73D7C106-260D-4F16-93A6-3C076C9E6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481312" y="743744"/>
            <a:ext cx="4860256" cy="4589316"/>
            <a:chOff x="1481312" y="743744"/>
            <a:chExt cx="4860256" cy="4589316"/>
          </a:xfrm>
        </p:grpSpPr>
        <p:sp>
          <p:nvSpPr>
            <p:cNvPr id="77" name="Rectangle 76" descr="Tag=AccentColor&#10;Flavor=Light&#10;Target=Fill">
              <a:extLst>
                <a:ext uri="{FF2B5EF4-FFF2-40B4-BE49-F238E27FC236}">
                  <a16:creationId xmlns:a16="http://schemas.microsoft.com/office/drawing/2014/main" id="{CE90353B-4B0C-4677-A170-00AD60175039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78" name="Rectangle 77" descr="Tag=AccentColor&#10;Flavor=Light&#10;Target=Fill">
              <a:extLst>
                <a:ext uri="{FF2B5EF4-FFF2-40B4-BE49-F238E27FC236}">
                  <a16:creationId xmlns:a16="http://schemas.microsoft.com/office/drawing/2014/main" id="{4C70E8BC-9282-41C2-B22A-745DB1C827CF}"/>
                </a:ext>
              </a:extLst>
            </p:cNvPr>
            <p:cNvSpPr/>
            <p:nvPr/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BB51E472-8334-4DEB-9D39-8E4FFA92E2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79729" y="648365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Title 1">
            <a:extLst>
              <a:ext uri="{FF2B5EF4-FFF2-40B4-BE49-F238E27FC236}">
                <a16:creationId xmlns:a16="http://schemas.microsoft.com/office/drawing/2014/main" id="{CC645776-A980-4F78-8E9D-4EA5572A59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1269" y="799275"/>
            <a:ext cx="4579668" cy="3028072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1" name="Subtitle 2">
            <a:extLst>
              <a:ext uri="{FF2B5EF4-FFF2-40B4-BE49-F238E27FC236}">
                <a16:creationId xmlns:a16="http://schemas.microsoft.com/office/drawing/2014/main" id="{4F03E6E3-0D95-48FF-BBCC-EA589CD1285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1269" y="3919422"/>
            <a:ext cx="4579668" cy="1166797"/>
          </a:xfrm>
        </p:spPr>
        <p:txBody>
          <a:bodyPr/>
          <a:lstStyle>
            <a:lvl1pPr algn="ctr"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10275C51-172D-4FE9-A45A-D3DAD166B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DB95E389-C1AA-4243-931C-270FE4BB0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310E7790-D96D-4055-AA95-63C286EC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02612" y="5333060"/>
            <a:ext cx="1589388" cy="1524940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6" name="Graphic 185">
            <a:extLst>
              <a:ext uri="{FF2B5EF4-FFF2-40B4-BE49-F238E27FC236}">
                <a16:creationId xmlns:a16="http://schemas.microsoft.com/office/drawing/2014/main" id="{4E460B18-E051-4152-85D3-76A93C7EA4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805475" y="1581418"/>
            <a:ext cx="843746" cy="375828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4B28A43-F583-4902-9997-46A4D316FB8A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BCE79F2-2624-4906-9841-566BD8DDA4AD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AF102FA-9C0A-4844-A187-23CECD95C4AF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C9F252A-1680-4777-BF7D-67B153676A1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161B24-FE00-4550-AB2C-02C42C60B82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92" name="Oval 91">
            <a:extLst>
              <a:ext uri="{FF2B5EF4-FFF2-40B4-BE49-F238E27FC236}">
                <a16:creationId xmlns:a16="http://schemas.microsoft.com/office/drawing/2014/main" id="{DAD8B4A3-DD6F-428E-9D74-E63865CE7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99364" y="4074364"/>
            <a:ext cx="365125" cy="36512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6" name="Picture Placeholder 2">
            <a:extLst>
              <a:ext uri="{FF2B5EF4-FFF2-40B4-BE49-F238E27FC236}">
                <a16:creationId xmlns:a16="http://schemas.microsoft.com/office/drawing/2014/main" id="{99E7F282-7DB7-4431-A6A3-9E912E06F81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68418" y="1957246"/>
            <a:ext cx="4207947" cy="4207948"/>
          </a:xfrm>
        </p:spPr>
        <p:txBody>
          <a:bodyPr/>
          <a:lstStyle>
            <a:lvl1pPr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540107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2F117D5-7402-40B6-8492-280C24F6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1BA3FA-C408-4DD0-8D01-AD1955F394ED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D6E8BB-7294-492C-92F6-55ED4E53CFE8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8388000-0440-4364-8913-532DFCCD9C34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3A011FE-8ED6-4045-8217-38BE203C050D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5AFAABB-1473-4746-A400-F23E5F57BB4B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D7A49F-A1AC-4EB9-9F5F-D56917BFD054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EEB7B70-2392-461B-A28C-EF5E96FA994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2C2E5-25C3-4B84-ABFF-7E10A7384E59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810E927-C50B-4C1F-BF74-F1A3559B3DE6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3B0F93-803E-467A-92BE-7BEE604727BE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9E1CC9-CDA4-47AD-BE6D-1BCF23A205D0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96F2C24-1974-4A14-BD08-87F28469CFC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A4424CD-BBD4-45CD-B514-589708B8F50B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910615CB-FBDD-424F-8ADD-978583CED9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5B7C0E5-3D24-4DFB-A690-9F48FFF835B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691325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793E2773-9306-412E-962B-7E07A98F86E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691325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74AEFB0F-EDEB-4CE7-BF8A-58F8F86FCF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17484" y="2014538"/>
            <a:ext cx="4307160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94619FC5-B03D-4276-8DBC-914C0A25B45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17484" y="2666318"/>
            <a:ext cx="4307160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0074F3C0-04F3-47D1-A460-C08BEEEF65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758A3ACE-AE1A-4D02-81AA-F028A4949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E96438A-49EF-4161-928A-5483E9D6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E323AC62-66C0-48E7-B7EF-4D2DFBE292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02667A9-FF11-4B3D-8F03-D1CBEC1100E4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2526CF3-68B0-4678-9FF1-C4074D92C0B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C8FA80C5-0AF9-4E9E-9258-7928ED4DA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63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7DC69EE-08C2-4573-A383-212F215214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41223" y="5289452"/>
            <a:ext cx="1640977" cy="1568548"/>
            <a:chOff x="3121343" y="4864099"/>
            <a:chExt cx="2085971" cy="1993901"/>
          </a:xfrm>
          <a:solidFill>
            <a:schemeClr val="accent1">
              <a:alpha val="20000"/>
            </a:schemeClr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960DAF1-EA06-48DD-B352-E00071AE6AE5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E04C944-590F-4E8A-93FD-114C635E06B1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94F8F63-5843-4702-B051-4AB52DF7DE31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00F67E0-08A5-41E9-96D4-346BDE562DA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9DAA4-AB34-40EA-B769-E99C70A02712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546AAE8-9480-4504-B6E4-28190AA0C77C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E52E878-0C0B-4CA9-B64D-8775E341FD09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8B443D-5774-4102-9897-9B19780930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166CC2-6EA4-420D-8132-C0188C96A19D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3398B68-EA12-44C5-BEB7-010640A8843C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5BF01E-3423-4868-8B01-6ACF362BE933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2FC972F-3283-4FF2-97B4-1096B8A2F41F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6C02E3-3094-499F-A339-CDF211F40AEC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9" name="Title 1">
            <a:extLst>
              <a:ext uri="{FF2B5EF4-FFF2-40B4-BE49-F238E27FC236}">
                <a16:creationId xmlns:a16="http://schemas.microsoft.com/office/drawing/2014/main" id="{D0C58A35-8A63-4692-8B63-9D9A21D8CC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9" name="Text Placeholder 23">
            <a:extLst>
              <a:ext uri="{FF2B5EF4-FFF2-40B4-BE49-F238E27FC236}">
                <a16:creationId xmlns:a16="http://schemas.microsoft.com/office/drawing/2014/main" id="{6FAB1B98-F750-4639-8CB7-0AE14F2222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4392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48E26416-085F-4E9B-87E9-A089A0F7E2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4392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23">
            <a:extLst>
              <a:ext uri="{FF2B5EF4-FFF2-40B4-BE49-F238E27FC236}">
                <a16:creationId xmlns:a16="http://schemas.microsoft.com/office/drawing/2014/main" id="{3DD7FA1E-4F94-4135-9C82-99F5F49837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56809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2" name="Text Placeholder 25">
            <a:extLst>
              <a:ext uri="{FF2B5EF4-FFF2-40B4-BE49-F238E27FC236}">
                <a16:creationId xmlns:a16="http://schemas.microsoft.com/office/drawing/2014/main" id="{F7AA6B3E-2A7F-4C5B-A703-3DA9812129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56809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23">
            <a:extLst>
              <a:ext uri="{FF2B5EF4-FFF2-40B4-BE49-F238E27FC236}">
                <a16:creationId xmlns:a16="http://schemas.microsoft.com/office/drawing/2014/main" id="{1A83EB8D-ED40-4BAC-80EE-11E74BA5D5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09226" y="2014538"/>
            <a:ext cx="3534208" cy="518874"/>
          </a:xfrm>
        </p:spPr>
        <p:txBody>
          <a:bodyPr/>
          <a:lstStyle>
            <a:lvl1pPr>
              <a:buNone/>
              <a:defRPr b="1"/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4" name="Text Placeholder 25">
            <a:extLst>
              <a:ext uri="{FF2B5EF4-FFF2-40B4-BE49-F238E27FC236}">
                <a16:creationId xmlns:a16="http://schemas.microsoft.com/office/drawing/2014/main" id="{FAA48909-78A3-4225-8248-6AE681C50E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09226" y="2666318"/>
            <a:ext cx="3534208" cy="3295650"/>
          </a:xfrm>
        </p:spPr>
        <p:txBody>
          <a:bodyPr>
            <a:normAutofit/>
          </a:bodyPr>
          <a:lstStyle>
            <a:lvl1pPr>
              <a:buFont typeface="Arial" panose="020B0604020202020204" pitchFamily="34" charset="0"/>
              <a:buChar char="•"/>
              <a:defRPr sz="18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Date Placeholder 178">
            <a:extLst>
              <a:ext uri="{FF2B5EF4-FFF2-40B4-BE49-F238E27FC236}">
                <a16:creationId xmlns:a16="http://schemas.microsoft.com/office/drawing/2014/main" id="{AB1287EA-2C67-487A-8E0D-2B45F7A503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B33A6E73-75FC-4E5B-80C2-C4D6F49ED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77F3BA23-6B20-4DC1-A930-EC3BC07DD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35" name="Graphic 38">
            <a:extLst>
              <a:ext uri="{FF2B5EF4-FFF2-40B4-BE49-F238E27FC236}">
                <a16:creationId xmlns:a16="http://schemas.microsoft.com/office/drawing/2014/main" id="{40939DF5-AC28-4DAD-BBF7-99448C2D5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BCF1BD2-77CD-45E1-B77C-6235C19B544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E22D69D-860B-4567-9CE7-F30E5450A692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6820B48-F149-4E55-A3C5-C6D97DCB0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5797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2CDCAF-CD85-4662-A592-845D42A43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"/>
            <a:ext cx="2232252" cy="2361890"/>
            <a:chOff x="0" y="2"/>
            <a:chExt cx="2232252" cy="2361890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EFCE107D-488B-4994-BA9A-564E57748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CE23D58-D8BD-47F1-8A08-1545434ED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2"/>
              <a:ext cx="2232251" cy="2361890"/>
            </a:xfrm>
            <a:custGeom>
              <a:avLst/>
              <a:gdLst>
                <a:gd name="connsiteX0" fmla="*/ 2292284 w 3871489"/>
                <a:gd name="connsiteY0" fmla="*/ 0 h 4096327"/>
                <a:gd name="connsiteX1" fmla="*/ 3500914 w 3871489"/>
                <a:gd name="connsiteY1" fmla="*/ 0 h 4096327"/>
                <a:gd name="connsiteX2" fmla="*/ 3542229 w 3871489"/>
                <a:gd name="connsiteY2" fmla="*/ 68006 h 4096327"/>
                <a:gd name="connsiteX3" fmla="*/ 3871489 w 3871489"/>
                <a:gd name="connsiteY3" fmla="*/ 1368323 h 4096327"/>
                <a:gd name="connsiteX4" fmla="*/ 1143485 w 3871489"/>
                <a:gd name="connsiteY4" fmla="*/ 4096327 h 4096327"/>
                <a:gd name="connsiteX5" fmla="*/ 81633 w 3871489"/>
                <a:gd name="connsiteY5" fmla="*/ 3881944 h 4096327"/>
                <a:gd name="connsiteX6" fmla="*/ 0 w 3871489"/>
                <a:gd name="connsiteY6" fmla="*/ 3842618 h 4096327"/>
                <a:gd name="connsiteX7" fmla="*/ 0 w 3871489"/>
                <a:gd name="connsiteY7" fmla="*/ 2741475 h 4096327"/>
                <a:gd name="connsiteX8" fmla="*/ 6615 w 3871489"/>
                <a:gd name="connsiteY8" fmla="*/ 2747487 h 4096327"/>
                <a:gd name="connsiteX9" fmla="*/ 1143485 w 3871489"/>
                <a:gd name="connsiteY9" fmla="*/ 3155655 h 4096327"/>
                <a:gd name="connsiteX10" fmla="*/ 2930817 w 3871489"/>
                <a:gd name="connsiteY10" fmla="*/ 1368323 h 4096327"/>
                <a:gd name="connsiteX11" fmla="*/ 2407287 w 3871489"/>
                <a:gd name="connsiteY11" fmla="*/ 104524 h 409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71489" h="4096327">
                  <a:moveTo>
                    <a:pt x="2292284" y="0"/>
                  </a:moveTo>
                  <a:lnTo>
                    <a:pt x="3500914" y="0"/>
                  </a:lnTo>
                  <a:lnTo>
                    <a:pt x="3542229" y="68006"/>
                  </a:lnTo>
                  <a:cubicBezTo>
                    <a:pt x="3752213" y="454545"/>
                    <a:pt x="3871489" y="897507"/>
                    <a:pt x="3871489" y="1368323"/>
                  </a:cubicBezTo>
                  <a:cubicBezTo>
                    <a:pt x="3871489" y="2874936"/>
                    <a:pt x="2650098" y="4096327"/>
                    <a:pt x="1143485" y="4096327"/>
                  </a:cubicBezTo>
                  <a:cubicBezTo>
                    <a:pt x="766832" y="4096327"/>
                    <a:pt x="408006" y="4019990"/>
                    <a:pt x="81633" y="3881944"/>
                  </a:cubicBezTo>
                  <a:lnTo>
                    <a:pt x="0" y="3842618"/>
                  </a:lnTo>
                  <a:lnTo>
                    <a:pt x="0" y="2741475"/>
                  </a:lnTo>
                  <a:lnTo>
                    <a:pt x="6615" y="2747487"/>
                  </a:lnTo>
                  <a:cubicBezTo>
                    <a:pt x="315579" y="3002472"/>
                    <a:pt x="711663" y="3155655"/>
                    <a:pt x="1143485" y="3155655"/>
                  </a:cubicBezTo>
                  <a:cubicBezTo>
                    <a:pt x="2130515" y="3155655"/>
                    <a:pt x="2930817" y="2355353"/>
                    <a:pt x="2930817" y="1368323"/>
                  </a:cubicBezTo>
                  <a:cubicBezTo>
                    <a:pt x="2930817" y="874812"/>
                    <a:pt x="2730741" y="427979"/>
                    <a:pt x="2407287" y="104524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80BD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06603D7-A9AD-4936-90DC-D8A2A1F2D2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92656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9DA8193-AE04-4173-B7BB-C770C79E6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732391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EA2796DC-5724-4DF5-8195-1FABE6D85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633046"/>
            <a:ext cx="3863749" cy="1314996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187FF7-DB6C-4C1A-9548-14E8A3C255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232251" y="2125737"/>
            <a:ext cx="3863749" cy="404446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Content</a:t>
            </a:r>
          </a:p>
        </p:txBody>
      </p:sp>
      <p:sp>
        <p:nvSpPr>
          <p:cNvPr id="11" name="Date Placeholder 178">
            <a:extLst>
              <a:ext uri="{FF2B5EF4-FFF2-40B4-BE49-F238E27FC236}">
                <a16:creationId xmlns:a16="http://schemas.microsoft.com/office/drawing/2014/main" id="{B7A60214-A813-4C22-B24B-04F723FF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659DC90E-7284-4051-85CA-D8C21417DF7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23487" y="929609"/>
            <a:ext cx="2518114" cy="2518114"/>
          </a:xfrm>
          <a:custGeom>
            <a:avLst/>
            <a:gdLst>
              <a:gd name="connsiteX0" fmla="*/ 1259057 w 2518114"/>
              <a:gd name="connsiteY0" fmla="*/ 0 h 2518114"/>
              <a:gd name="connsiteX1" fmla="*/ 2518114 w 2518114"/>
              <a:gd name="connsiteY1" fmla="*/ 1259057 h 2518114"/>
              <a:gd name="connsiteX2" fmla="*/ 1259057 w 2518114"/>
              <a:gd name="connsiteY2" fmla="*/ 2518114 h 2518114"/>
              <a:gd name="connsiteX3" fmla="*/ 0 w 2518114"/>
              <a:gd name="connsiteY3" fmla="*/ 1259057 h 2518114"/>
              <a:gd name="connsiteX4" fmla="*/ 1259057 w 2518114"/>
              <a:gd name="connsiteY4" fmla="*/ 0 h 251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8114" h="2518114">
                <a:moveTo>
                  <a:pt x="1259057" y="0"/>
                </a:moveTo>
                <a:cubicBezTo>
                  <a:pt x="1954415" y="0"/>
                  <a:pt x="2518114" y="563699"/>
                  <a:pt x="2518114" y="1259057"/>
                </a:cubicBezTo>
                <a:cubicBezTo>
                  <a:pt x="2518114" y="1954415"/>
                  <a:pt x="1954415" y="2518114"/>
                  <a:pt x="1259057" y="2518114"/>
                </a:cubicBezTo>
                <a:cubicBezTo>
                  <a:pt x="563699" y="2518114"/>
                  <a:pt x="0" y="1954415"/>
                  <a:pt x="0" y="1259057"/>
                </a:cubicBezTo>
                <a:cubicBezTo>
                  <a:pt x="0" y="563699"/>
                  <a:pt x="563699" y="0"/>
                  <a:pt x="12590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399D5A9-622F-4A19-AC14-CE115C15E6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0426" y="86636"/>
            <a:ext cx="2952748" cy="2952748"/>
          </a:xfrm>
          <a:custGeom>
            <a:avLst/>
            <a:gdLst>
              <a:gd name="connsiteX0" fmla="*/ 1476374 w 2952748"/>
              <a:gd name="connsiteY0" fmla="*/ 0 h 2952748"/>
              <a:gd name="connsiteX1" fmla="*/ 2952748 w 2952748"/>
              <a:gd name="connsiteY1" fmla="*/ 1476374 h 2952748"/>
              <a:gd name="connsiteX2" fmla="*/ 1476374 w 2952748"/>
              <a:gd name="connsiteY2" fmla="*/ 2952748 h 2952748"/>
              <a:gd name="connsiteX3" fmla="*/ 0 w 2952748"/>
              <a:gd name="connsiteY3" fmla="*/ 1476374 h 2952748"/>
              <a:gd name="connsiteX4" fmla="*/ 1476374 w 2952748"/>
              <a:gd name="connsiteY4" fmla="*/ 0 h 295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2748" h="2952748">
                <a:moveTo>
                  <a:pt x="1476374" y="0"/>
                </a:moveTo>
                <a:cubicBezTo>
                  <a:pt x="2291753" y="0"/>
                  <a:pt x="2952748" y="660995"/>
                  <a:pt x="2952748" y="1476374"/>
                </a:cubicBezTo>
                <a:cubicBezTo>
                  <a:pt x="2952748" y="2291753"/>
                  <a:pt x="2291753" y="2952748"/>
                  <a:pt x="1476374" y="2952748"/>
                </a:cubicBezTo>
                <a:cubicBezTo>
                  <a:pt x="660995" y="2952748"/>
                  <a:pt x="0" y="2291753"/>
                  <a:pt x="0" y="1476374"/>
                </a:cubicBezTo>
                <a:cubicBezTo>
                  <a:pt x="0" y="660995"/>
                  <a:pt x="660995" y="0"/>
                  <a:pt x="14763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DB95C10-057C-4318-8E35-14CA6421D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051176" y="4803984"/>
            <a:ext cx="2140824" cy="2054016"/>
            <a:chOff x="10051176" y="4803984"/>
            <a:chExt cx="2140824" cy="2054016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BE7134B-D795-425D-A988-E8D6CD66E8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43741EC-3B24-4CBF-99F9-F7F4944C0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051176" y="4803984"/>
              <a:ext cx="2140824" cy="2054016"/>
            </a:xfrm>
            <a:custGeom>
              <a:avLst/>
              <a:gdLst>
                <a:gd name="connsiteX0" fmla="*/ 2473947 w 3432581"/>
                <a:gd name="connsiteY0" fmla="*/ 0 h 3293393"/>
                <a:gd name="connsiteX1" fmla="*/ 3209623 w 3432581"/>
                <a:gd name="connsiteY1" fmla="*/ 111224 h 3293393"/>
                <a:gd name="connsiteX2" fmla="*/ 3432581 w 3432581"/>
                <a:gd name="connsiteY2" fmla="*/ 192828 h 3293393"/>
                <a:gd name="connsiteX3" fmla="*/ 3432581 w 3432581"/>
                <a:gd name="connsiteY3" fmla="*/ 3293393 h 3293393"/>
                <a:gd name="connsiteX4" fmla="*/ 141884 w 3432581"/>
                <a:gd name="connsiteY4" fmla="*/ 3293393 h 3293393"/>
                <a:gd name="connsiteX5" fmla="*/ 111224 w 3432581"/>
                <a:gd name="connsiteY5" fmla="*/ 3209623 h 3293393"/>
                <a:gd name="connsiteX6" fmla="*/ 0 w 3432581"/>
                <a:gd name="connsiteY6" fmla="*/ 2473947 h 3293393"/>
                <a:gd name="connsiteX7" fmla="*/ 2473947 w 3432581"/>
                <a:gd name="connsiteY7" fmla="*/ 0 h 329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2581" h="3293393">
                  <a:moveTo>
                    <a:pt x="2473947" y="0"/>
                  </a:moveTo>
                  <a:cubicBezTo>
                    <a:pt x="2730133" y="0"/>
                    <a:pt x="2977223" y="38940"/>
                    <a:pt x="3209623" y="111224"/>
                  </a:cubicBezTo>
                  <a:lnTo>
                    <a:pt x="3432581" y="192828"/>
                  </a:lnTo>
                  <a:lnTo>
                    <a:pt x="3432581" y="3293393"/>
                  </a:lnTo>
                  <a:lnTo>
                    <a:pt x="141884" y="3293393"/>
                  </a:lnTo>
                  <a:lnTo>
                    <a:pt x="111224" y="3209623"/>
                  </a:lnTo>
                  <a:cubicBezTo>
                    <a:pt x="38940" y="2977224"/>
                    <a:pt x="0" y="2730133"/>
                    <a:pt x="0" y="2473947"/>
                  </a:cubicBezTo>
                  <a:cubicBezTo>
                    <a:pt x="0" y="1107624"/>
                    <a:pt x="1107624" y="0"/>
                    <a:pt x="2473947" y="0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981E0B7-6C4A-4ABD-9E79-2CC68B36BAB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82545" y="3175909"/>
            <a:ext cx="3454390" cy="3454390"/>
          </a:xfrm>
          <a:custGeom>
            <a:avLst/>
            <a:gdLst>
              <a:gd name="connsiteX0" fmla="*/ 1727195 w 3454390"/>
              <a:gd name="connsiteY0" fmla="*/ 0 h 3454390"/>
              <a:gd name="connsiteX1" fmla="*/ 3454390 w 3454390"/>
              <a:gd name="connsiteY1" fmla="*/ 1727195 h 3454390"/>
              <a:gd name="connsiteX2" fmla="*/ 1727195 w 3454390"/>
              <a:gd name="connsiteY2" fmla="*/ 3454390 h 3454390"/>
              <a:gd name="connsiteX3" fmla="*/ 0 w 3454390"/>
              <a:gd name="connsiteY3" fmla="*/ 1727195 h 3454390"/>
              <a:gd name="connsiteX4" fmla="*/ 1727195 w 3454390"/>
              <a:gd name="connsiteY4" fmla="*/ 0 h 3454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4390" h="3454390">
                <a:moveTo>
                  <a:pt x="1727195" y="0"/>
                </a:moveTo>
                <a:cubicBezTo>
                  <a:pt x="2681098" y="0"/>
                  <a:pt x="3454390" y="773292"/>
                  <a:pt x="3454390" y="1727195"/>
                </a:cubicBezTo>
                <a:cubicBezTo>
                  <a:pt x="3454390" y="2681098"/>
                  <a:pt x="2681098" y="3454390"/>
                  <a:pt x="1727195" y="3454390"/>
                </a:cubicBezTo>
                <a:cubicBezTo>
                  <a:pt x="773292" y="3454390"/>
                  <a:pt x="0" y="2681098"/>
                  <a:pt x="0" y="1727195"/>
                </a:cubicBezTo>
                <a:cubicBezTo>
                  <a:pt x="0" y="773292"/>
                  <a:pt x="773292" y="0"/>
                  <a:pt x="172719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Footer Placeholder 179">
            <a:extLst>
              <a:ext uri="{FF2B5EF4-FFF2-40B4-BE49-F238E27FC236}">
                <a16:creationId xmlns:a16="http://schemas.microsoft.com/office/drawing/2014/main" id="{4E9FB417-D03A-4615-A2E4-F1D3EF97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2" name="Slide Number Placeholder 180">
            <a:extLst>
              <a:ext uri="{FF2B5EF4-FFF2-40B4-BE49-F238E27FC236}">
                <a16:creationId xmlns:a16="http://schemas.microsoft.com/office/drawing/2014/main" id="{389AD2FD-902A-43AD-8B8C-AABCC05C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2035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8968B4A-D2FD-4982-8334-0183B81B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43A288F-C28C-4225-9247-AF58A824B944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62DD31-8718-4A1F-966C-96DD1FE1C299}"/>
                </a:ext>
              </a:extLst>
            </p:cNvPr>
            <p:cNvSpPr/>
            <p:nvPr/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14FAF08-7ED8-4FA5-BD29-1D7472D4A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68ABF40-D991-4FCE-943D-B4F291810C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12297" y="786881"/>
            <a:ext cx="4203323" cy="2927350"/>
          </a:xfrm>
        </p:spPr>
        <p:txBody>
          <a:bodyPr>
            <a:normAutofit/>
          </a:bodyPr>
          <a:lstStyle>
            <a:lvl1pPr algn="ctr">
              <a:defRPr sz="6000" b="1" spc="15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0199C9F-8FAF-4960-9022-506D5D8424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12297" y="3970527"/>
            <a:ext cx="4203323" cy="1647919"/>
          </a:xfrm>
        </p:spPr>
        <p:txBody>
          <a:bodyPr>
            <a:normAutofit/>
          </a:bodyPr>
          <a:lstStyle>
            <a:lvl1pPr marL="0" algn="ctr">
              <a:buNone/>
              <a:defRPr sz="2400" b="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7" name="Picture Placeholder 25">
            <a:extLst>
              <a:ext uri="{FF2B5EF4-FFF2-40B4-BE49-F238E27FC236}">
                <a16:creationId xmlns:a16="http://schemas.microsoft.com/office/drawing/2014/main" id="{0AAD2801-C4B6-4F9D-8713-2109D15B12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92225" y="1149350"/>
            <a:ext cx="4792663" cy="42275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grpSp>
        <p:nvGrpSpPr>
          <p:cNvPr id="18" name="Graphic 185">
            <a:extLst>
              <a:ext uri="{FF2B5EF4-FFF2-40B4-BE49-F238E27FC236}">
                <a16:creationId xmlns:a16="http://schemas.microsoft.com/office/drawing/2014/main" id="{93CF5D64-69BB-4E77-ADC8-7D645E7AA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220677" y="556563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19D8F1E-2249-41BC-B8BD-4C8F7824B1B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834381D-9229-4B35-A551-0A2EBC5395D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9AAD997-2ABB-43CB-81B3-6508602D44B7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77AF2C8-42E5-4E03-B110-57855A3EA4A0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A98E12C-BD74-4556-8CE5-24BDB9B9295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16" name="Date Placeholder 8">
            <a:extLst>
              <a:ext uri="{FF2B5EF4-FFF2-40B4-BE49-F238E27FC236}">
                <a16:creationId xmlns:a16="http://schemas.microsoft.com/office/drawing/2014/main" id="{19544747-A258-414B-A18E-FE0D00F027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7" name="Footer Placeholder 9">
            <a:extLst>
              <a:ext uri="{FF2B5EF4-FFF2-40B4-BE49-F238E27FC236}">
                <a16:creationId xmlns:a16="http://schemas.microsoft.com/office/drawing/2014/main" id="{80C9B95E-5D5F-4B79-BBC6-AA8023F3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24" name="Slide Number Placeholder 10">
            <a:extLst>
              <a:ext uri="{FF2B5EF4-FFF2-40B4-BE49-F238E27FC236}">
                <a16:creationId xmlns:a16="http://schemas.microsoft.com/office/drawing/2014/main" id="{B5FBBF51-B6B9-4243-98A9-DDFADA05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3450C42-9A0B-4425-92C2-70FCF7C45734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999C8F0-23CF-43DE-A39C-94B126C6E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31836"/>
            <a:ext cx="1861854" cy="717514"/>
            <a:chOff x="0" y="1580033"/>
            <a:chExt cx="1861854" cy="717514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F9B7492-8A54-4020-83A1-E2AEE5724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58003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9DA5407-EA48-4921-BA3C-71E94101C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1976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AC95BD4-4EFC-45C6-B985-229FD300B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519255" y="3650586"/>
            <a:ext cx="319941" cy="319941"/>
            <a:chOff x="1126512" y="4357092"/>
            <a:chExt cx="319941" cy="319941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4784AD1-E3D1-4566-9041-95AAA1DA8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147C571-802C-479F-B289-5F5D178E9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6512" y="4357092"/>
              <a:ext cx="319941" cy="31994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015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itle 1">
            <a:extLst>
              <a:ext uri="{FF2B5EF4-FFF2-40B4-BE49-F238E27FC236}">
                <a16:creationId xmlns:a16="http://schemas.microsoft.com/office/drawing/2014/main" id="{BF92C786-F148-4356-BCC8-D4DB6DC8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5" name="Picture Placeholder 2">
            <a:extLst>
              <a:ext uri="{FF2B5EF4-FFF2-40B4-BE49-F238E27FC236}">
                <a16:creationId xmlns:a16="http://schemas.microsoft.com/office/drawing/2014/main" id="{CC8A9357-2526-4109-8861-DCB89A78CA7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26293" y="1554582"/>
            <a:ext cx="3555043" cy="3217333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98" name="Content Placeholder 2">
            <a:extLst>
              <a:ext uri="{FF2B5EF4-FFF2-40B4-BE49-F238E27FC236}">
                <a16:creationId xmlns:a16="http://schemas.microsoft.com/office/drawing/2014/main" id="{F0A93A7F-1937-4643-B9E7-342A8CB87BB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956783" y="1747592"/>
            <a:ext cx="5217173" cy="4351338"/>
          </a:xfrm>
        </p:spPr>
        <p:txBody>
          <a:bodyPr>
            <a:normAutofit/>
          </a:bodyPr>
          <a:lstStyle>
            <a:lvl1pPr>
              <a:buFontTx/>
              <a:buNone/>
              <a:defRPr sz="24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5082B2A-0AFE-456C-9506-A5DAF807F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9959" y="3491269"/>
            <a:ext cx="365021" cy="365021"/>
            <a:chOff x="739959" y="3491269"/>
            <a:chExt cx="365021" cy="365021"/>
          </a:xfrm>
        </p:grpSpPr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1D723022-AE16-42E7-AB92-B0D8FA9619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01A660D0-3253-401B-9F04-DD8E71CC7A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9959" y="3491269"/>
              <a:ext cx="365021" cy="365021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D1E36DE-F754-4C67-AEDB-7A4CD5259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96583" y="550047"/>
            <a:ext cx="1910252" cy="709661"/>
            <a:chOff x="496583" y="795582"/>
            <a:chExt cx="1910252" cy="709661"/>
          </a:xfrm>
        </p:grpSpPr>
        <p:grpSp>
          <p:nvGrpSpPr>
            <p:cNvPr id="261" name="Graphic 38">
              <a:extLst>
                <a:ext uri="{FF2B5EF4-FFF2-40B4-BE49-F238E27FC236}">
                  <a16:creationId xmlns:a16="http://schemas.microsoft.com/office/drawing/2014/main" id="{A4AD9011-9DCC-4A0F-BA80-27E6D3D5C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/>
            </a:solidFill>
          </p:grpSpPr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A0221D30-DD4B-4E09-850A-CBBAAA4A051C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3FDF1E24-BE7D-49F6-A5A0-29D2796918E4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64" name="Graphic 38">
              <a:extLst>
                <a:ext uri="{FF2B5EF4-FFF2-40B4-BE49-F238E27FC236}">
                  <a16:creationId xmlns:a16="http://schemas.microsoft.com/office/drawing/2014/main" id="{BBB1AE73-7E55-49A4-8496-2B21B9BAB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496583" y="795582"/>
              <a:ext cx="1910252" cy="709661"/>
              <a:chOff x="2267504" y="2540250"/>
              <a:chExt cx="1990951" cy="739641"/>
            </a:xfrm>
            <a:solidFill>
              <a:schemeClr val="tx1">
                <a:alpha val="60000"/>
              </a:schemeClr>
            </a:solidFill>
          </p:grpSpPr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D8406302-2A06-4B65-834B-079262BAD676}"/>
                  </a:ext>
                </a:extLst>
              </p:cNvPr>
              <p:cNvSpPr/>
              <p:nvPr/>
            </p:nvSpPr>
            <p:spPr>
              <a:xfrm>
                <a:off x="2267504" y="254025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5835 h 286230"/>
                  <a:gd name="connsiteX8" fmla="*/ 255835 w 1990951"/>
                  <a:gd name="connsiteY8" fmla="*/ 0 h 286230"/>
                  <a:gd name="connsiteX9" fmla="*/ 504071 w 1990951"/>
                  <a:gd name="connsiteY9" fmla="*/ 245703 h 286230"/>
                  <a:gd name="connsiteX10" fmla="*/ 749773 w 1990951"/>
                  <a:gd name="connsiteY10" fmla="*/ 0 h 286230"/>
                  <a:gd name="connsiteX11" fmla="*/ 995476 w 1990951"/>
                  <a:gd name="connsiteY11" fmla="*/ 245703 h 286230"/>
                  <a:gd name="connsiteX12" fmla="*/ 1243712 w 1990951"/>
                  <a:gd name="connsiteY12" fmla="*/ 0 h 286230"/>
                  <a:gd name="connsiteX13" fmla="*/ 1489414 w 1990951"/>
                  <a:gd name="connsiteY13" fmla="*/ 245703 h 286230"/>
                  <a:gd name="connsiteX14" fmla="*/ 1735117 w 1990951"/>
                  <a:gd name="connsiteY14" fmla="*/ 0 h 286230"/>
                  <a:gd name="connsiteX15" fmla="*/ 1990952 w 1990951"/>
                  <a:gd name="connsiteY15" fmla="*/ 255835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5835"/>
                    </a:lnTo>
                    <a:lnTo>
                      <a:pt x="255835" y="0"/>
                    </a:lnTo>
                    <a:lnTo>
                      <a:pt x="504071" y="245703"/>
                    </a:lnTo>
                    <a:lnTo>
                      <a:pt x="749773" y="0"/>
                    </a:lnTo>
                    <a:lnTo>
                      <a:pt x="995476" y="245703"/>
                    </a:lnTo>
                    <a:lnTo>
                      <a:pt x="1243712" y="0"/>
                    </a:lnTo>
                    <a:lnTo>
                      <a:pt x="1489414" y="245703"/>
                    </a:lnTo>
                    <a:lnTo>
                      <a:pt x="1735117" y="0"/>
                    </a:lnTo>
                    <a:lnTo>
                      <a:pt x="1990952" y="255835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8756BB86-0FFE-405F-8023-37552370FB06}"/>
                  </a:ext>
                </a:extLst>
              </p:cNvPr>
              <p:cNvSpPr/>
              <p:nvPr/>
            </p:nvSpPr>
            <p:spPr>
              <a:xfrm>
                <a:off x="2267504" y="2993660"/>
                <a:ext cx="1990951" cy="286230"/>
              </a:xfrm>
              <a:custGeom>
                <a:avLst/>
                <a:gdLst>
                  <a:gd name="connsiteX0" fmla="*/ 1489414 w 1990951"/>
                  <a:gd name="connsiteY0" fmla="*/ 286231 h 286230"/>
                  <a:gd name="connsiteX1" fmla="*/ 1243712 w 1990951"/>
                  <a:gd name="connsiteY1" fmla="*/ 40528 h 286230"/>
                  <a:gd name="connsiteX2" fmla="*/ 995476 w 1990951"/>
                  <a:gd name="connsiteY2" fmla="*/ 286231 h 286230"/>
                  <a:gd name="connsiteX3" fmla="*/ 749773 w 1990951"/>
                  <a:gd name="connsiteY3" fmla="*/ 40528 h 286230"/>
                  <a:gd name="connsiteX4" fmla="*/ 504071 w 1990951"/>
                  <a:gd name="connsiteY4" fmla="*/ 286231 h 286230"/>
                  <a:gd name="connsiteX5" fmla="*/ 255835 w 1990951"/>
                  <a:gd name="connsiteY5" fmla="*/ 40528 h 286230"/>
                  <a:gd name="connsiteX6" fmla="*/ 20264 w 1990951"/>
                  <a:gd name="connsiteY6" fmla="*/ 276099 h 286230"/>
                  <a:gd name="connsiteX7" fmla="*/ 0 w 1990951"/>
                  <a:gd name="connsiteY7" fmla="*/ 258368 h 286230"/>
                  <a:gd name="connsiteX8" fmla="*/ 255835 w 1990951"/>
                  <a:gd name="connsiteY8" fmla="*/ 0 h 286230"/>
                  <a:gd name="connsiteX9" fmla="*/ 504071 w 1990951"/>
                  <a:gd name="connsiteY9" fmla="*/ 248236 h 286230"/>
                  <a:gd name="connsiteX10" fmla="*/ 749773 w 1990951"/>
                  <a:gd name="connsiteY10" fmla="*/ 0 h 286230"/>
                  <a:gd name="connsiteX11" fmla="*/ 995476 w 1990951"/>
                  <a:gd name="connsiteY11" fmla="*/ 248236 h 286230"/>
                  <a:gd name="connsiteX12" fmla="*/ 1243712 w 1990951"/>
                  <a:gd name="connsiteY12" fmla="*/ 0 h 286230"/>
                  <a:gd name="connsiteX13" fmla="*/ 1489414 w 1990951"/>
                  <a:gd name="connsiteY13" fmla="*/ 248236 h 286230"/>
                  <a:gd name="connsiteX14" fmla="*/ 1735117 w 1990951"/>
                  <a:gd name="connsiteY14" fmla="*/ 0 h 286230"/>
                  <a:gd name="connsiteX15" fmla="*/ 1990952 w 1990951"/>
                  <a:gd name="connsiteY15" fmla="*/ 258368 h 286230"/>
                  <a:gd name="connsiteX16" fmla="*/ 1973221 w 1990951"/>
                  <a:gd name="connsiteY16" fmla="*/ 276099 h 286230"/>
                  <a:gd name="connsiteX17" fmla="*/ 1735117 w 1990951"/>
                  <a:gd name="connsiteY17" fmla="*/ 40528 h 2862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90951" h="286230">
                    <a:moveTo>
                      <a:pt x="1489414" y="286231"/>
                    </a:moveTo>
                    <a:lnTo>
                      <a:pt x="1243712" y="40528"/>
                    </a:lnTo>
                    <a:lnTo>
                      <a:pt x="995476" y="286231"/>
                    </a:lnTo>
                    <a:lnTo>
                      <a:pt x="749773" y="40528"/>
                    </a:lnTo>
                    <a:lnTo>
                      <a:pt x="504071" y="286231"/>
                    </a:lnTo>
                    <a:lnTo>
                      <a:pt x="255835" y="40528"/>
                    </a:lnTo>
                    <a:lnTo>
                      <a:pt x="20264" y="276099"/>
                    </a:lnTo>
                    <a:lnTo>
                      <a:pt x="0" y="258368"/>
                    </a:lnTo>
                    <a:lnTo>
                      <a:pt x="255835" y="0"/>
                    </a:lnTo>
                    <a:lnTo>
                      <a:pt x="504071" y="248236"/>
                    </a:lnTo>
                    <a:lnTo>
                      <a:pt x="749773" y="0"/>
                    </a:lnTo>
                    <a:lnTo>
                      <a:pt x="995476" y="248236"/>
                    </a:lnTo>
                    <a:lnTo>
                      <a:pt x="1243712" y="0"/>
                    </a:lnTo>
                    <a:lnTo>
                      <a:pt x="1489414" y="248236"/>
                    </a:lnTo>
                    <a:lnTo>
                      <a:pt x="1735117" y="0"/>
                    </a:lnTo>
                    <a:lnTo>
                      <a:pt x="1990952" y="258368"/>
                    </a:lnTo>
                    <a:lnTo>
                      <a:pt x="1973221" y="276099"/>
                    </a:lnTo>
                    <a:lnTo>
                      <a:pt x="1735117" y="40528"/>
                    </a:lnTo>
                    <a:close/>
                  </a:path>
                </a:pathLst>
              </a:custGeom>
              <a:grpFill/>
              <a:ln w="2532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299" name="Date Placeholder 178">
            <a:extLst>
              <a:ext uri="{FF2B5EF4-FFF2-40B4-BE49-F238E27FC236}">
                <a16:creationId xmlns:a16="http://schemas.microsoft.com/office/drawing/2014/main" id="{82E560EB-BE56-4EED-AE06-F6BBC6A7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00" name="Footer Placeholder 179">
            <a:extLst>
              <a:ext uri="{FF2B5EF4-FFF2-40B4-BE49-F238E27FC236}">
                <a16:creationId xmlns:a16="http://schemas.microsoft.com/office/drawing/2014/main" id="{B8F63808-3D77-44F6-BA39-EBAA7F3A6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01" name="Slide Number Placeholder 180">
            <a:extLst>
              <a:ext uri="{FF2B5EF4-FFF2-40B4-BE49-F238E27FC236}">
                <a16:creationId xmlns:a16="http://schemas.microsoft.com/office/drawing/2014/main" id="{48A1F651-8B76-426E-B2A3-79B5E588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88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5F21EE69-A1CB-4D3C-A300-F309A781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4201678-5DBC-491F-AA38-F3DF166C36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906" y="1715151"/>
            <a:ext cx="5217173" cy="43513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800"/>
            </a:lvl1pPr>
          </a:lstStyle>
          <a:p>
            <a:pPr>
              <a:lnSpc>
                <a:spcPct val="130000"/>
              </a:lnSpc>
            </a:pPr>
            <a:r>
              <a:rPr lang="en-US" dirty="0"/>
              <a:t>Click to add text</a:t>
            </a:r>
          </a:p>
        </p:txBody>
      </p:sp>
      <p:sp>
        <p:nvSpPr>
          <p:cNvPr id="368" name="Picture Placeholder 370">
            <a:extLst>
              <a:ext uri="{FF2B5EF4-FFF2-40B4-BE49-F238E27FC236}">
                <a16:creationId xmlns:a16="http://schemas.microsoft.com/office/drawing/2014/main" id="{669561A4-DF87-4818-9B88-D1EF83F03B9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5389" y="322503"/>
            <a:ext cx="4114800" cy="2931037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9" name="Picture Placeholder 372">
            <a:extLst>
              <a:ext uri="{FF2B5EF4-FFF2-40B4-BE49-F238E27FC236}">
                <a16:creationId xmlns:a16="http://schemas.microsoft.com/office/drawing/2014/main" id="{FFEE5DD2-649D-41DC-9898-8730D76FDB9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235389" y="3370011"/>
            <a:ext cx="4114799" cy="2931036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85" name="Date Placeholder 384">
            <a:extLst>
              <a:ext uri="{FF2B5EF4-FFF2-40B4-BE49-F238E27FC236}">
                <a16:creationId xmlns:a16="http://schemas.microsoft.com/office/drawing/2014/main" id="{7B72116B-F388-4C73-BC4A-D8292B5DA7E2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386" name="Footer Placeholder 385">
            <a:extLst>
              <a:ext uri="{FF2B5EF4-FFF2-40B4-BE49-F238E27FC236}">
                <a16:creationId xmlns:a16="http://schemas.microsoft.com/office/drawing/2014/main" id="{C072D4A9-194F-4843-B39B-6C34A5D2F22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87" name="Slide Number Placeholder 386">
            <a:extLst>
              <a:ext uri="{FF2B5EF4-FFF2-40B4-BE49-F238E27FC236}">
                <a16:creationId xmlns:a16="http://schemas.microsoft.com/office/drawing/2014/main" id="{7827E1CE-788E-4245-B60E-D39AFA59148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9" name="Graphic 190">
            <a:extLst>
              <a:ext uri="{FF2B5EF4-FFF2-40B4-BE49-F238E27FC236}">
                <a16:creationId xmlns:a16="http://schemas.microsoft.com/office/drawing/2014/main" id="{06F4FBF1-A331-46A0-BDC5-7CEDEA62E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56620" y="736826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E637E45-FDA6-4FDD-96BD-4728E6FEF3C5}"/>
                </a:ext>
              </a:extLst>
            </p:cNvPr>
            <p:cNvSpPr/>
            <p:nvPr/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4CE57ED-0E56-4B8D-BFC4-44C434AB2F54}"/>
                </a:ext>
              </a:extLst>
            </p:cNvPr>
            <p:cNvSpPr/>
            <p:nvPr/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6B131DC-4B42-4E21-8EE4-FCF7D6602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85765" y="619275"/>
            <a:ext cx="932200" cy="932200"/>
            <a:chOff x="10791258" y="619275"/>
            <a:chExt cx="932200" cy="932200"/>
          </a:xfrm>
        </p:grpSpPr>
        <p:sp>
          <p:nvSpPr>
            <p:cNvPr id="13" name="Graphic 212">
              <a:extLst>
                <a:ext uri="{FF2B5EF4-FFF2-40B4-BE49-F238E27FC236}">
                  <a16:creationId xmlns:a16="http://schemas.microsoft.com/office/drawing/2014/main" id="{D826499E-185F-4853-8982-212973714079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Graphic 212">
              <a:extLst>
                <a:ext uri="{FF2B5EF4-FFF2-40B4-BE49-F238E27FC236}">
                  <a16:creationId xmlns:a16="http://schemas.microsoft.com/office/drawing/2014/main" id="{4B93A407-DCC0-4287-A189-DAFDA6CE5D81}"/>
                </a:ext>
              </a:extLst>
            </p:cNvPr>
            <p:cNvSpPr/>
            <p:nvPr/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B628FE6-4C4F-49A8-9B42-67396AB1B1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631201" y="4961088"/>
            <a:ext cx="1152011" cy="1152022"/>
            <a:chOff x="10154386" y="4452483"/>
            <a:chExt cx="1443404" cy="1443418"/>
          </a:xfrm>
          <a:solidFill>
            <a:schemeClr val="tx1"/>
          </a:solidFill>
        </p:grpSpPr>
        <p:grpSp>
          <p:nvGrpSpPr>
            <p:cNvPr id="16" name="Graphic 4">
              <a:extLst>
                <a:ext uri="{FF2B5EF4-FFF2-40B4-BE49-F238E27FC236}">
                  <a16:creationId xmlns:a16="http://schemas.microsoft.com/office/drawing/2014/main" id="{31A752B8-0B61-4973-8AE2-32B13026F5D0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5B0C923D-2B15-4591-91AF-7076EB2D39DF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67576B0-A9FB-4DBF-AAB2-BC4FE937A4D4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78EDA74C-F639-4A1A-AF63-97CE1722791F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47349CA4-9AF7-4B7C-B97D-32FCC9A753C0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DBBF3B76-9FD5-449B-9E6D-B2AE17BCC28F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E83A7097-449B-446C-9207-5C00FAB2EE58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E8BCF978-C1B0-4C0E-885B-67F829DF35F5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5F8A090D-EE01-4AE0-9B9D-A052A136192E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F4973935-CD40-43B9-85EE-A0891CDFDFB7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09BF59A1-43BA-4CAA-B07E-0753B83A0711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F7F71212-DEF7-4416-8DD0-706B9D618165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61491CF5-2443-474B-83A8-EED5E8ABCCEB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7A1D052A-A011-4CC1-9757-2742CF613DDE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15DD3330-9838-49F4-9837-D557F3577937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085E7E4A-1EBD-4D0A-89D3-0E91CE94BB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98509262-3560-484E-B2A3-65F83E2AFF4B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82C01EF0-EFE1-4857-9C0F-983EF16648B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B35C6DB3-278C-4B06-AEE3-44D85C12E1AE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13D90D10-B54E-4E2F-B5C7-3F4F5AA85C5C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CF88EFC-8669-4711-B4D8-18F82A71520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1C7E26B7-A2C7-4069-94EE-F81FBFCC4F88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45992884-B014-448F-B303-A6346A877A4E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CE046B60-49AE-4A06-93E1-022974B3A738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8BEAE27-271C-428D-B5EF-F87F7359F6F0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A5A27244-274D-4D7E-A8D4-73F2256E8BA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15FC6F33-B59A-4CCB-A310-45A01574AAD8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8C7C55E-C35B-401E-9068-C22F2EE68C87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4B71E863-1694-4370-85E9-A4DC7C544C30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B6F72D1A-6378-49EA-83B7-3EF500030604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7D8F79E4-2781-44A0-A4FB-9F34DDD998C9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112401E9-7F6C-44FD-BFDB-6AB513E34F13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70EF4569-106C-4743-8A96-58E8F8914E44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A8672656-3AB6-45FA-9178-6EEA584AC60F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3BE34346-DF8F-40ED-9960-375A6B408972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D2F41219-5DFE-4991-8A7E-D81EC1C2B5EE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631B6AB5-7C4A-4437-A6BF-C6A236896589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97203B5-EF0D-4F4C-A4B6-B5582F7D6A7E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F7733105-9EB9-4EF2-8F40-6AD21A844C7D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E63EBB4B-F5A7-4554-A0C3-AED6ACAE8C3F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CC74397-5624-4735-BE79-E16C6A12912A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9A30123-68A7-4CAF-ACA1-E089D30CE5F5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41E089E-6C28-47B4-8F8D-DC7B2964BFDE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60C3E376-3FA2-4F28-8E26-5126E54F2D37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4452E443-8362-453F-8594-E2C5D05D3398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2043C4D-27CC-45D6-9A62-966A77DD5812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F2D98196-D099-495E-A828-A073967D67FB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68586E33-BCEF-4B0E-95AC-B1E8EA25C65D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D088D3EB-C95E-441B-8F56-F04DDB19F1B6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635A3D28-BCDB-445F-800B-8DE8585F6A30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49C1D7F6-B9CD-46FF-9058-CD4E3DC2EC5C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9942B8B8-7819-434C-902E-8BF793967CF2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DF6FF28-FCCB-4FD3-B5EC-8F9E3F4A1F0B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6634934-EC58-49CF-8AF5-0D1AD757663A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2A938075-EEBB-426F-AAEF-8DB877F1BF9F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9CF2395A-C8FA-4CE0-BADE-AD9620DCAC97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724C8CBB-AE30-4BDE-9609-6AD9DC4F1A8E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5077D00-21A4-4EA4-A836-2E6F377DC283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BFE1D84B-3E9B-4355-AB70-29BD0813469B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7E91096F-72A7-40D5-8D94-E473A526218C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0EB75445-3187-4401-86FD-A85FA620C85F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1D95CA2E-E941-4D26-B91B-7CDAE8112AC0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8A8CFFAC-749B-484A-8C17-634131D9C095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3125F4A7-EAFB-49D2-848F-8D0C044BE27B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9B9B3BB-4B8E-4C75-96EA-4C2048C6F232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9017FF82-4E07-4642-AD9E-BB96D42BD639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6B1971AE-14DC-4045-882C-6B2E0CE3B16B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A8CD457-0651-4ECC-81C7-C21EE779EDDA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65833210-69A5-47FF-8EA9-99D9E28B8D6D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C04C7A32-9FAA-4F63-9C56-4924343522E5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49DC777D-C77C-4470-B4AF-C884887B0C9C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158BF1D0-C876-400E-A139-5CE34D9B7581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2B92D7A-51EB-488C-8B4A-2DA48105CA0C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36F35362-EC6C-4B99-8EA0-B2E5F7E57544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E198CDFA-E8E4-4AB8-8152-70D0A9901701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A6E867E-E4D5-4962-B1E3-40C1EBAD4540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80E476FD-96DE-446C-867F-9D329645237F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2A4B1DEE-9DE5-44FA-999C-35FC48FFD87B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B0466F5E-3E96-4F81-8A0D-03BE09971D09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7F10273E-D499-4A93-806B-29552CFEAB94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9F109E66-58F5-49F9-A8FA-C2C6B9D3314D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BEFEAFE3-481D-4BD8-8E0E-FD2D6514759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4D9F94D2-04D5-4055-ABB3-12E2D54D9168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8DF12218-DA8B-4C9D-AC25-6E4EB9E5157A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0EBFC3D4-98BB-45EA-B787-42AD1392C199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B012490F-C6CB-4B2B-ACEE-164410E430AA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C8A0CEBF-7017-4AE8-B110-4FB98A0931A1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BFB90B3C-B2E2-41FC-852F-20935BD58D3F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D216D02-05DA-4573-8119-B89DD39D163C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4AD95CA3-812D-4706-A483-37C60CEFCF96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ED7350CE-E616-42AC-8E07-41E9A7A07CA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87A359AE-1FD7-4EC0-9759-55B2173A6EFD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97A88E14-719D-4D47-A0A1-80D6780E8EED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D16E2313-CE29-4A31-AC81-790178F4746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1D1C4F29-D833-4964-B939-3B727AE1EA41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4AAC2964-5640-4A4F-AF95-C44533263206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234E3EAE-3024-4122-B3C9-D19EF89411B2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28FD952A-B49E-4AFD-BE46-A826C893BA2B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A8F11D09-106F-4800-8537-1511F52735A8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628B2A9C-BF81-4C2A-A82F-094822D91962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67DB4930-228B-47AF-AAF7-1BF8F1B48A13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5C000D14-C33C-4ABC-8859-916548DDFFB4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EFD3C8C8-BB59-449C-B55E-01F014FF2BD1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F67091D2-B1F6-4D9C-BE4A-EE3988A464AF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696DB2D-BF32-49CF-A3D0-B5BCFFFC3A7C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DA9DFC77-4503-4E27-81F8-4EC423EE7F26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C9750606-8257-49A8-BAC6-8AF5245F225F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1FAF9961-6FEB-4F37-AA12-4123C2F348CF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ECEB85EF-07A3-4915-972B-41652BD77A0A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70E3C169-E198-408B-8C0B-6D107638EEA4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F55D2648-69AF-4F06-B4E2-ED7EB64562C0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808EE613-DBD4-40A5-B2FC-FFE52B379596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5CF13D94-C51E-4F0C-93ED-89C74D5967D4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02372BC-9E3F-430B-9E13-B750B7548287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5CC5A4DF-827D-4F25-A560-89C50AFC96F9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C664ED74-3F99-4CD6-9B08-8C66D3C2384C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A366A050-ABC8-404E-9D19-88C1BFD746AD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E54F9189-EFA8-450C-9A79-2642C2815DC1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3474EF4-3910-4D27-8CE9-6B0571690FB0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7AF992F-ECBF-4DC7-AAD7-C89A905F51C3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8DF44771-0BBE-4ABF-A1A0-4F21168E9496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A83A06AC-4FF7-4E63-8018-3EC97686E21C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CF2D1DA8-92C8-41E9-B8CA-AA39868CBF09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CE7EB8CC-07A4-47A7-928A-8984C4706850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DD8F57F4-0054-4907-A5A4-FEA9B509AD36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60ED5BA9-E036-40AE-A6CC-0DECB39D5A46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0FD10507-E725-4668-A9B2-F1C23A57A161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D1C0A19B-7E91-4068-9AA4-14FA512E22BD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280850D2-6E89-4131-9FB7-A009F965BDEB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9FE1F233-525B-490D-92CE-E84B86136916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7181D01C-96B5-44C1-A386-30CE0F738E0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2B633A1-C30D-4403-AC8F-43AC6B9B7EA1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A8ADFAF-7B99-4AF5-8AD0-6F6396B1E2AC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BF24EED6-9FF6-4D3B-B888-7C128BA748FD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6120BD91-6B39-4427-90EE-7F3AA46700A4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99BA16F9-242B-4140-BC3F-17E348414733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814ACF54-DEC1-429C-85FA-022FE7302222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8E30803D-601A-44AA-8D2C-F89DB4ADF487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4E6EEE87-0C42-4413-8EA5-706C464D32B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0832DF18-6AAF-4499-8D30-5A79B18EC003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AD66F08-011B-4A20-B1E5-D3A9A35AA4EB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BBD23BB3-08F2-47BC-B141-4E6ED9492AA2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B3CE711A-2069-42C1-98C4-4508B5943F6A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26B8F21B-C222-4784-8D4C-7D5D24EA1F38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58C4C653-04CF-45EA-92F4-3B76B0AA9719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755FD61D-1008-46FD-86B1-4F633814A453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A3DBC891-2610-4AC1-B1D3-806E504EF435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4D9F77CB-AC06-45E2-B791-BA0A7FC6A6C5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9006458F-4478-468F-ADDA-3A1A260F2798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366818E9-6C2E-4220-8542-BD64F8B7EE81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D7BF3C8-FAD3-44BA-A91A-7FCE6DCE83E9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A675950D-FE3F-4100-8304-02525FC59CA4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7959628-A9E4-4868-B5C4-02A208D9EABC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DECC7F1-0F45-486A-A990-EB276BB3384F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1245F143-DC77-4399-A4A7-A1F3B391803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475F08F8-55E9-4206-9AAE-E916FC31406E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B161936D-1B88-4DE0-9773-06D8E71E803C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D9EA60CC-AC1F-49D4-94B1-48FD127B43A7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56AE36DF-ED72-4751-A123-9AD7BA0CEEE0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856DA2E5-CBAE-4B4F-A30B-DFC1EE9B592C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5E60101A-81EF-48E2-B67D-EB8847278D98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623BF631-A52C-4AAD-B012-1FD678A1F657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3BA8C092-E3E4-4EA7-A73A-3BB13B493E2D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E4D5F4C5-FFAD-41D1-9E66-8DEA9AE3C68A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B80E2AD-D598-4076-9A70-3FF60D761AAE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1E139F40-06E7-4E2F-A479-392BC2D27152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57B33B74-723F-44E4-8CF7-F68B6BBEE243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3300C380-880A-440E-AD73-941A859A69BF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649CE7C-4F6C-4C19-9A37-881B022144B8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88A320C2-A1D9-4FC0-89CA-B951E12B32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c 4">
              <a:extLst>
                <a:ext uri="{FF2B5EF4-FFF2-40B4-BE49-F238E27FC236}">
                  <a16:creationId xmlns:a16="http://schemas.microsoft.com/office/drawing/2014/main" id="{723EE676-95B0-40B5-BB3B-183555D2F1A1}"/>
                </a:ext>
              </a:extLst>
            </p:cNvPr>
            <p:cNvGrpSpPr/>
            <p:nvPr/>
          </p:nvGrpSpPr>
          <p:grpSpPr>
            <a:xfrm>
              <a:off x="10154386" y="4452483"/>
              <a:ext cx="1443404" cy="1443418"/>
              <a:chOff x="5734037" y="3067039"/>
              <a:chExt cx="724483" cy="724489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3EE9E24-328D-4967-A7D6-9AD696D5C918}"/>
                  </a:ext>
                </a:extLst>
              </p:cNvPr>
              <p:cNvSpPr/>
              <p:nvPr/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7F066982-3E06-46AC-8C85-3AA30F5EFDB9}"/>
                  </a:ext>
                </a:extLst>
              </p:cNvPr>
              <p:cNvSpPr/>
              <p:nvPr/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99AAE6-74C2-4138-8B31-465764562509}"/>
                  </a:ext>
                </a:extLst>
              </p:cNvPr>
              <p:cNvSpPr/>
              <p:nvPr/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FB875D4-122F-435D-8C34-5FA4B0BBE089}"/>
                  </a:ext>
                </a:extLst>
              </p:cNvPr>
              <p:cNvSpPr/>
              <p:nvPr/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A1E1023F-42A9-42FC-86FB-4730DD3158D0}"/>
                  </a:ext>
                </a:extLst>
              </p:cNvPr>
              <p:cNvSpPr/>
              <p:nvPr/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9FA068-A7DA-424C-81C0-CCA59AFF2910}"/>
                  </a:ext>
                </a:extLst>
              </p:cNvPr>
              <p:cNvSpPr/>
              <p:nvPr/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6050C48-FA99-47E4-9729-B386AD54EA47}"/>
                  </a:ext>
                </a:extLst>
              </p:cNvPr>
              <p:cNvSpPr/>
              <p:nvPr/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27ECE9-CE51-4C29-9AFB-D740BC96774A}"/>
                  </a:ext>
                </a:extLst>
              </p:cNvPr>
              <p:cNvSpPr/>
              <p:nvPr/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314F941-FE16-4684-AD11-40031407E28F}"/>
                  </a:ext>
                </a:extLst>
              </p:cNvPr>
              <p:cNvSpPr/>
              <p:nvPr/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A12ED5B2-85E7-4C0F-911D-84166633F6CF}"/>
                  </a:ext>
                </a:extLst>
              </p:cNvPr>
              <p:cNvSpPr/>
              <p:nvPr/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16B5A61-8CFF-4FDF-9B21-09C8297A4DAB}"/>
                  </a:ext>
                </a:extLst>
              </p:cNvPr>
              <p:cNvSpPr/>
              <p:nvPr/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E0A8595-93E1-4499-86A8-9B43B07C11D1}"/>
                  </a:ext>
                </a:extLst>
              </p:cNvPr>
              <p:cNvSpPr/>
              <p:nvPr/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C380735-19C3-47FA-978D-3E9904679374}"/>
                  </a:ext>
                </a:extLst>
              </p:cNvPr>
              <p:cNvSpPr/>
              <p:nvPr/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A6B2F2B-1750-4093-AD58-D2AA9CF8266F}"/>
                  </a:ext>
                </a:extLst>
              </p:cNvPr>
              <p:cNvSpPr/>
              <p:nvPr/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32A52B-3F30-43A0-88FD-9AB3DD78B034}"/>
                  </a:ext>
                </a:extLst>
              </p:cNvPr>
              <p:cNvSpPr/>
              <p:nvPr/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4B2563-F4BE-4780-ABE8-8359DBB2371F}"/>
                  </a:ext>
                </a:extLst>
              </p:cNvPr>
              <p:cNvSpPr/>
              <p:nvPr/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372DFDDB-1231-49CA-84CA-E4BE438A3182}"/>
                  </a:ext>
                </a:extLst>
              </p:cNvPr>
              <p:cNvSpPr/>
              <p:nvPr/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30DEA24-357A-4CE2-A894-9CC59149E6BB}"/>
                  </a:ext>
                </a:extLst>
              </p:cNvPr>
              <p:cNvSpPr/>
              <p:nvPr/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334C62D-A806-464B-86FF-63BA4B4B7DB0}"/>
                  </a:ext>
                </a:extLst>
              </p:cNvPr>
              <p:cNvSpPr/>
              <p:nvPr/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C0AE61D-5513-4496-AF95-4F1FA2D368B3}"/>
                  </a:ext>
                </a:extLst>
              </p:cNvPr>
              <p:cNvSpPr/>
              <p:nvPr/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D604D00-5107-4CA5-8461-DBF2520C1636}"/>
                  </a:ext>
                </a:extLst>
              </p:cNvPr>
              <p:cNvSpPr/>
              <p:nvPr/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F1B949-6E40-46C3-BCE9-DA2A24C5D2AF}"/>
                  </a:ext>
                </a:extLst>
              </p:cNvPr>
              <p:cNvSpPr/>
              <p:nvPr/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C0D9DE4-3D59-4B4F-8054-99080988D424}"/>
                  </a:ext>
                </a:extLst>
              </p:cNvPr>
              <p:cNvSpPr/>
              <p:nvPr/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F2EC95B-927F-4B94-B878-CD68D0DC4E24}"/>
                  </a:ext>
                </a:extLst>
              </p:cNvPr>
              <p:cNvSpPr/>
              <p:nvPr/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001FEFB-AE24-4CF7-8EEF-084BCD466D81}"/>
                  </a:ext>
                </a:extLst>
              </p:cNvPr>
              <p:cNvSpPr/>
              <p:nvPr/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59BD4F3-A5E1-4F7D-A7AB-EF6BED5BE889}"/>
                  </a:ext>
                </a:extLst>
              </p:cNvPr>
              <p:cNvSpPr/>
              <p:nvPr/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1687F6E-4940-4782-A3A7-5C9C1552BF4B}"/>
                  </a:ext>
                </a:extLst>
              </p:cNvPr>
              <p:cNvSpPr/>
              <p:nvPr/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EC7FFDC-A904-44D2-8F0B-91A5C76CC514}"/>
                  </a:ext>
                </a:extLst>
              </p:cNvPr>
              <p:cNvSpPr/>
              <p:nvPr/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A15C8BC-5975-40E1-A988-EB34FBCF078A}"/>
                  </a:ext>
                </a:extLst>
              </p:cNvPr>
              <p:cNvSpPr/>
              <p:nvPr/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71BAC0D-2BF9-4781-A7BB-06AA16D0E6C2}"/>
                  </a:ext>
                </a:extLst>
              </p:cNvPr>
              <p:cNvSpPr/>
              <p:nvPr/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04182-650D-498F-A066-FE4C0FA6DA1E}"/>
                  </a:ext>
                </a:extLst>
              </p:cNvPr>
              <p:cNvSpPr/>
              <p:nvPr/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E839DFF-01B4-4B5E-9910-024EC8FE1DA7}"/>
                  </a:ext>
                </a:extLst>
              </p:cNvPr>
              <p:cNvSpPr/>
              <p:nvPr/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C100C3D-5A4C-4D50-AAEC-07A4457548DE}"/>
                  </a:ext>
                </a:extLst>
              </p:cNvPr>
              <p:cNvSpPr/>
              <p:nvPr/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8647050-08AF-4BD8-87C4-CA230312901B}"/>
                  </a:ext>
                </a:extLst>
              </p:cNvPr>
              <p:cNvSpPr/>
              <p:nvPr/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9A0F33E0-AADA-44E2-A5AC-31DF5EE3D381}"/>
                  </a:ext>
                </a:extLst>
              </p:cNvPr>
              <p:cNvSpPr/>
              <p:nvPr/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C8FA1D-A02A-4388-9886-69EBC58C077E}"/>
                  </a:ext>
                </a:extLst>
              </p:cNvPr>
              <p:cNvSpPr/>
              <p:nvPr/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9421FD3-355A-4629-BFAD-527ECD82EE07}"/>
                  </a:ext>
                </a:extLst>
              </p:cNvPr>
              <p:cNvSpPr/>
              <p:nvPr/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AB71DCF-EB57-4B33-9FF7-11CA0CB96573}"/>
                  </a:ext>
                </a:extLst>
              </p:cNvPr>
              <p:cNvSpPr/>
              <p:nvPr/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CE86AA54-A444-4823-A6DC-491E77E34B4A}"/>
                  </a:ext>
                </a:extLst>
              </p:cNvPr>
              <p:cNvSpPr/>
              <p:nvPr/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50E2DF6-23A6-4192-BD64-7997AABE595B}"/>
                  </a:ext>
                </a:extLst>
              </p:cNvPr>
              <p:cNvSpPr/>
              <p:nvPr/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C3D9758-1EA4-43A6-8375-DDED592A9AB6}"/>
                  </a:ext>
                </a:extLst>
              </p:cNvPr>
              <p:cNvSpPr/>
              <p:nvPr/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DFC1416-C64A-4C0B-8898-ABAABA0FCBC2}"/>
                  </a:ext>
                </a:extLst>
              </p:cNvPr>
              <p:cNvSpPr/>
              <p:nvPr/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2A221D1-7EAA-4907-A58E-8E81E7BA4748}"/>
                  </a:ext>
                </a:extLst>
              </p:cNvPr>
              <p:cNvSpPr/>
              <p:nvPr/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AC899B4-B060-44A9-9E5E-60A775CE2D41}"/>
                  </a:ext>
                </a:extLst>
              </p:cNvPr>
              <p:cNvSpPr/>
              <p:nvPr/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8A0E9C-6E97-4889-8C4E-1771D6465B4D}"/>
                  </a:ext>
                </a:extLst>
              </p:cNvPr>
              <p:cNvSpPr/>
              <p:nvPr/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705A29F-351D-4D7D-AB5F-B6A24011D559}"/>
                  </a:ext>
                </a:extLst>
              </p:cNvPr>
              <p:cNvSpPr/>
              <p:nvPr/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C0BB292-2828-40AB-A869-CF6D114F0630}"/>
                  </a:ext>
                </a:extLst>
              </p:cNvPr>
              <p:cNvSpPr/>
              <p:nvPr/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78EEFC2A-B463-4C2F-8D33-BA746EEC561E}"/>
                  </a:ext>
                </a:extLst>
              </p:cNvPr>
              <p:cNvSpPr/>
              <p:nvPr/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69784EC-901F-43E1-9785-CA274A2E37AE}"/>
                  </a:ext>
                </a:extLst>
              </p:cNvPr>
              <p:cNvSpPr/>
              <p:nvPr/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EA79E5A7-5CA0-40FF-86F1-17C44CDA5EE3}"/>
                  </a:ext>
                </a:extLst>
              </p:cNvPr>
              <p:cNvSpPr/>
              <p:nvPr/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CA733E24-831B-4F88-B794-2CBF062D1F34}"/>
                  </a:ext>
                </a:extLst>
              </p:cNvPr>
              <p:cNvSpPr/>
              <p:nvPr/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C529298-268D-4F6A-8278-B794C72F612D}"/>
                  </a:ext>
                </a:extLst>
              </p:cNvPr>
              <p:cNvSpPr/>
              <p:nvPr/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025A9CB-F748-49F6-BD88-DACA23F6D574}"/>
                  </a:ext>
                </a:extLst>
              </p:cNvPr>
              <p:cNvSpPr/>
              <p:nvPr/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4D26918-0834-40FF-888A-16AB573AB42D}"/>
                  </a:ext>
                </a:extLst>
              </p:cNvPr>
              <p:cNvSpPr/>
              <p:nvPr/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3BA0D0AD-9F3E-4A88-AD9A-027E61780550}"/>
                  </a:ext>
                </a:extLst>
              </p:cNvPr>
              <p:cNvSpPr/>
              <p:nvPr/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89DCC43-513D-49FC-AF25-83BBD29B7661}"/>
                  </a:ext>
                </a:extLst>
              </p:cNvPr>
              <p:cNvSpPr/>
              <p:nvPr/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AFEAF63A-AFBF-4F67-88D7-ADA3D9E00FC4}"/>
                  </a:ext>
                </a:extLst>
              </p:cNvPr>
              <p:cNvSpPr/>
              <p:nvPr/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48DE51B-423E-482E-903E-5139E42BDD4C}"/>
                  </a:ext>
                </a:extLst>
              </p:cNvPr>
              <p:cNvSpPr/>
              <p:nvPr/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449ADB8-318D-4965-814B-D6A13F780F1D}"/>
                  </a:ext>
                </a:extLst>
              </p:cNvPr>
              <p:cNvSpPr/>
              <p:nvPr/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D514D12-AA49-408C-BEE1-BBCF4C036159}"/>
                  </a:ext>
                </a:extLst>
              </p:cNvPr>
              <p:cNvSpPr/>
              <p:nvPr/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5A785BE-E570-4DB4-8F7F-0AC9077116D8}"/>
                  </a:ext>
                </a:extLst>
              </p:cNvPr>
              <p:cNvSpPr/>
              <p:nvPr/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97E79511-3F2F-4B2E-8830-7B7F555DA83E}"/>
                  </a:ext>
                </a:extLst>
              </p:cNvPr>
              <p:cNvSpPr/>
              <p:nvPr/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B7310B7-0080-4264-91E4-C548107F6D72}"/>
                  </a:ext>
                </a:extLst>
              </p:cNvPr>
              <p:cNvSpPr/>
              <p:nvPr/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5FF82DB-4737-404E-9ACA-B19B6A089EA8}"/>
                  </a:ext>
                </a:extLst>
              </p:cNvPr>
              <p:cNvSpPr/>
              <p:nvPr/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43A6BFE2-F1B0-4924-9302-9DA895CA44C3}"/>
                  </a:ext>
                </a:extLst>
              </p:cNvPr>
              <p:cNvSpPr/>
              <p:nvPr/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9CDDEDDC-F6C4-4D85-8B8D-DA09731DAC62}"/>
                  </a:ext>
                </a:extLst>
              </p:cNvPr>
              <p:cNvSpPr/>
              <p:nvPr/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A23F74A-EE1B-414F-A58F-CB49D8A32924}"/>
                  </a:ext>
                </a:extLst>
              </p:cNvPr>
              <p:cNvSpPr/>
              <p:nvPr/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56AFD036-E68B-45F9-9B76-E4B3A4B50800}"/>
                  </a:ext>
                </a:extLst>
              </p:cNvPr>
              <p:cNvSpPr/>
              <p:nvPr/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2ACC9D1B-CB8B-4193-B702-DA68B92DE9F9}"/>
                  </a:ext>
                </a:extLst>
              </p:cNvPr>
              <p:cNvSpPr/>
              <p:nvPr/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0FBC88AB-930A-4D32-8DB1-82563BFF0EAE}"/>
                  </a:ext>
                </a:extLst>
              </p:cNvPr>
              <p:cNvSpPr/>
              <p:nvPr/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4274EB1-FC6D-4C4D-965D-DEBA45892216}"/>
                  </a:ext>
                </a:extLst>
              </p:cNvPr>
              <p:cNvSpPr/>
              <p:nvPr/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E4E35D8-7704-40DC-A190-5B4E8BE44974}"/>
                  </a:ext>
                </a:extLst>
              </p:cNvPr>
              <p:cNvSpPr/>
              <p:nvPr/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DB1E803-1D4D-4912-BA76-9EF947E19AF0}"/>
                  </a:ext>
                </a:extLst>
              </p:cNvPr>
              <p:cNvSpPr/>
              <p:nvPr/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E241842-A248-438B-B3B4-37A05240BCBE}"/>
                  </a:ext>
                </a:extLst>
              </p:cNvPr>
              <p:cNvSpPr/>
              <p:nvPr/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C6E092F6-1BFE-4656-9029-9A2EEE8F79FD}"/>
                  </a:ext>
                </a:extLst>
              </p:cNvPr>
              <p:cNvSpPr/>
              <p:nvPr/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F4A890A0-353B-4CBB-8FD1-059BE94011AD}"/>
                  </a:ext>
                </a:extLst>
              </p:cNvPr>
              <p:cNvSpPr/>
              <p:nvPr/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6EFA174A-A4E5-4264-BD07-007305986AAF}"/>
                  </a:ext>
                </a:extLst>
              </p:cNvPr>
              <p:cNvSpPr/>
              <p:nvPr/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3FBAD25F-2FFC-4CEC-9B8A-5ED34707E666}"/>
                  </a:ext>
                </a:extLst>
              </p:cNvPr>
              <p:cNvSpPr/>
              <p:nvPr/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342EF4A1-21C1-45D4-B700-6EA4BF21BE00}"/>
                  </a:ext>
                </a:extLst>
              </p:cNvPr>
              <p:cNvSpPr/>
              <p:nvPr/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2CCF840-70EA-4C9C-848E-B27B79A75DB1}"/>
                  </a:ext>
                </a:extLst>
              </p:cNvPr>
              <p:cNvSpPr/>
              <p:nvPr/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8E311D1C-5934-4C97-809E-E996B3845BA4}"/>
                  </a:ext>
                </a:extLst>
              </p:cNvPr>
              <p:cNvSpPr/>
              <p:nvPr/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B13F883A-929B-46F7-A9A8-547ACE9C0471}"/>
                  </a:ext>
                </a:extLst>
              </p:cNvPr>
              <p:cNvSpPr/>
              <p:nvPr/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16D72D9D-260C-42C4-B864-6AFFB236A12B}"/>
                  </a:ext>
                </a:extLst>
              </p:cNvPr>
              <p:cNvSpPr/>
              <p:nvPr/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7F62680-33C3-4510-A3B0-40F179FCEF84}"/>
                  </a:ext>
                </a:extLst>
              </p:cNvPr>
              <p:cNvSpPr/>
              <p:nvPr/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C3F6DBC-3B3A-429F-A49A-485EF9960069}"/>
                  </a:ext>
                </a:extLst>
              </p:cNvPr>
              <p:cNvSpPr/>
              <p:nvPr/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9CFDDBA-E518-4324-B18A-EF6E4B50B845}"/>
                  </a:ext>
                </a:extLst>
              </p:cNvPr>
              <p:cNvSpPr/>
              <p:nvPr/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C8579CBC-E6AF-4829-AA1D-7B277821341A}"/>
                  </a:ext>
                </a:extLst>
              </p:cNvPr>
              <p:cNvSpPr/>
              <p:nvPr/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F4F87C77-9949-468A-9B86-3D4A3CB1D080}"/>
                  </a:ext>
                </a:extLst>
              </p:cNvPr>
              <p:cNvSpPr/>
              <p:nvPr/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0DAD71F-08D6-41FB-93B2-448EB15BCB30}"/>
                  </a:ext>
                </a:extLst>
              </p:cNvPr>
              <p:cNvSpPr/>
              <p:nvPr/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BFE5B582-FC98-4E72-9AFF-067166B79359}"/>
                  </a:ext>
                </a:extLst>
              </p:cNvPr>
              <p:cNvSpPr/>
              <p:nvPr/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A87FE08-67A7-40C4-BA28-5C87D875EB1A}"/>
                  </a:ext>
                </a:extLst>
              </p:cNvPr>
              <p:cNvSpPr/>
              <p:nvPr/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01F8489-E1AB-4730-8A77-EFF164E47BCC}"/>
                  </a:ext>
                </a:extLst>
              </p:cNvPr>
              <p:cNvSpPr/>
              <p:nvPr/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3E2442A-D936-4EBA-A666-6E82DB2DA28A}"/>
                  </a:ext>
                </a:extLst>
              </p:cNvPr>
              <p:cNvSpPr/>
              <p:nvPr/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2E891E37-78A2-43D1-99C0-5F53AC4AD9D4}"/>
                  </a:ext>
                </a:extLst>
              </p:cNvPr>
              <p:cNvSpPr/>
              <p:nvPr/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F5FE9C1-0A9F-4E0A-8F9E-3EF3223F9E09}"/>
                  </a:ext>
                </a:extLst>
              </p:cNvPr>
              <p:cNvSpPr/>
              <p:nvPr/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7C2FED7-F344-47E5-BB1E-E7CB26B335F8}"/>
                  </a:ext>
                </a:extLst>
              </p:cNvPr>
              <p:cNvSpPr/>
              <p:nvPr/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C95DD38F-B4B9-40A1-B7BD-EDF00AFD64F9}"/>
                  </a:ext>
                </a:extLst>
              </p:cNvPr>
              <p:cNvSpPr/>
              <p:nvPr/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B1334E03-6B96-4D5A-8314-2AAB15396089}"/>
                  </a:ext>
                </a:extLst>
              </p:cNvPr>
              <p:cNvSpPr/>
              <p:nvPr/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59EFDAF0-6330-4D40-B4E4-57C5891A998C}"/>
                  </a:ext>
                </a:extLst>
              </p:cNvPr>
              <p:cNvSpPr/>
              <p:nvPr/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6EDDC210-93CC-4464-BDA2-3CC18C0C693B}"/>
                  </a:ext>
                </a:extLst>
              </p:cNvPr>
              <p:cNvSpPr/>
              <p:nvPr/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9E521203-1A0B-470B-B729-1B8B0AFF5A39}"/>
                  </a:ext>
                </a:extLst>
              </p:cNvPr>
              <p:cNvSpPr/>
              <p:nvPr/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091C18AB-4BE0-4C09-ABC6-05334DF7826F}"/>
                  </a:ext>
                </a:extLst>
              </p:cNvPr>
              <p:cNvSpPr/>
              <p:nvPr/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EA1AE17-D725-411E-AFAC-60B5A959DF4E}"/>
                  </a:ext>
                </a:extLst>
              </p:cNvPr>
              <p:cNvSpPr/>
              <p:nvPr/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6D6D2AB0-DEA8-4510-96C2-B8547E8A7DD6}"/>
                  </a:ext>
                </a:extLst>
              </p:cNvPr>
              <p:cNvSpPr/>
              <p:nvPr/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D2C70B9-3A29-4A3F-B9E2-02A556FB509F}"/>
                  </a:ext>
                </a:extLst>
              </p:cNvPr>
              <p:cNvSpPr/>
              <p:nvPr/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7B5EA85-B9B6-47B1-9156-980D6B0EE597}"/>
                  </a:ext>
                </a:extLst>
              </p:cNvPr>
              <p:cNvSpPr/>
              <p:nvPr/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2C8DB9BF-A31E-45AC-8271-73868A63504C}"/>
                  </a:ext>
                </a:extLst>
              </p:cNvPr>
              <p:cNvSpPr/>
              <p:nvPr/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3F5BC346-9C8F-4FC2-884E-BC40B09E9461}"/>
                  </a:ext>
                </a:extLst>
              </p:cNvPr>
              <p:cNvSpPr/>
              <p:nvPr/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4E18F1FE-B933-45C8-9F4F-53DCCC1FA2CA}"/>
                  </a:ext>
                </a:extLst>
              </p:cNvPr>
              <p:cNvSpPr/>
              <p:nvPr/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CF9F0AF-3E92-4593-88F2-0A9691F8FEA5}"/>
                  </a:ext>
                </a:extLst>
              </p:cNvPr>
              <p:cNvSpPr/>
              <p:nvPr/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5F8E407F-7C3D-4C6D-A845-CE6C18A4E19E}"/>
                  </a:ext>
                </a:extLst>
              </p:cNvPr>
              <p:cNvSpPr/>
              <p:nvPr/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65B86F18-3F82-406B-A6B8-73508323F5B1}"/>
                  </a:ext>
                </a:extLst>
              </p:cNvPr>
              <p:cNvSpPr/>
              <p:nvPr/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82DBE01-A20A-44FA-B824-6B6AE5B47541}"/>
                  </a:ext>
                </a:extLst>
              </p:cNvPr>
              <p:cNvSpPr/>
              <p:nvPr/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525BA03A-821A-451C-974A-5BC54F600152}"/>
                  </a:ext>
                </a:extLst>
              </p:cNvPr>
              <p:cNvSpPr/>
              <p:nvPr/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C4A1A8AE-42A8-458F-9647-2B1E0080C328}"/>
                  </a:ext>
                </a:extLst>
              </p:cNvPr>
              <p:cNvSpPr/>
              <p:nvPr/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1061C57A-74C4-42DF-837D-4BD2480F5637}"/>
                  </a:ext>
                </a:extLst>
              </p:cNvPr>
              <p:cNvSpPr/>
              <p:nvPr/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2E72CD8D-308B-4DA6-A9E9-29C5289A64AF}"/>
                  </a:ext>
                </a:extLst>
              </p:cNvPr>
              <p:cNvSpPr/>
              <p:nvPr/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67DA1353-3400-4417-AE74-101830D91305}"/>
                  </a:ext>
                </a:extLst>
              </p:cNvPr>
              <p:cNvSpPr/>
              <p:nvPr/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780402F0-99E7-4BC1-8B33-8C28B061254B}"/>
                  </a:ext>
                </a:extLst>
              </p:cNvPr>
              <p:cNvSpPr/>
              <p:nvPr/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D8F0B222-EDEC-4F73-BFBF-EEF77FCEFE6D}"/>
                  </a:ext>
                </a:extLst>
              </p:cNvPr>
              <p:cNvSpPr/>
              <p:nvPr/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9DFF4C5-2EF0-4C23-99F5-6FBA3C2FDECA}"/>
                  </a:ext>
                </a:extLst>
              </p:cNvPr>
              <p:cNvSpPr/>
              <p:nvPr/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42099B1E-BE83-48FA-A883-6B86E3781583}"/>
                  </a:ext>
                </a:extLst>
              </p:cNvPr>
              <p:cNvSpPr/>
              <p:nvPr/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0642570B-F261-403D-8AE5-755725C5C683}"/>
                  </a:ext>
                </a:extLst>
              </p:cNvPr>
              <p:cNvSpPr/>
              <p:nvPr/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289D3E0-1FCD-421F-B82C-57D48531197C}"/>
                  </a:ext>
                </a:extLst>
              </p:cNvPr>
              <p:cNvSpPr/>
              <p:nvPr/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B0CDB835-A9B8-4DD1-8E4A-94CB352EBA4C}"/>
                  </a:ext>
                </a:extLst>
              </p:cNvPr>
              <p:cNvSpPr/>
              <p:nvPr/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A959ACD8-7B03-425E-A568-DD933FE53D29}"/>
                  </a:ext>
                </a:extLst>
              </p:cNvPr>
              <p:cNvSpPr/>
              <p:nvPr/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C1417EAD-6931-45DD-A71C-649A3A1E1742}"/>
                  </a:ext>
                </a:extLst>
              </p:cNvPr>
              <p:cNvSpPr/>
              <p:nvPr/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F8F5897-91C8-4949-B3E2-08E8C4D10561}"/>
                  </a:ext>
                </a:extLst>
              </p:cNvPr>
              <p:cNvSpPr/>
              <p:nvPr/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18AF2B2-848E-432A-853D-4171DB436AB9}"/>
                  </a:ext>
                </a:extLst>
              </p:cNvPr>
              <p:cNvSpPr/>
              <p:nvPr/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A95D8E15-C401-4021-A442-B2B29505E22D}"/>
                  </a:ext>
                </a:extLst>
              </p:cNvPr>
              <p:cNvSpPr/>
              <p:nvPr/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91B6E7C4-CA47-4FE7-84A9-629E655725F3}"/>
                  </a:ext>
                </a:extLst>
              </p:cNvPr>
              <p:cNvSpPr/>
              <p:nvPr/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AD49B82B-2837-42BA-9DE4-DF33E912C8C5}"/>
                  </a:ext>
                </a:extLst>
              </p:cNvPr>
              <p:cNvSpPr/>
              <p:nvPr/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173AEBBC-7300-434A-90D2-797E21B1434C}"/>
                  </a:ext>
                </a:extLst>
              </p:cNvPr>
              <p:cNvSpPr/>
              <p:nvPr/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079F400B-1FBB-4723-AE19-B242DD4F5F4D}"/>
                  </a:ext>
                </a:extLst>
              </p:cNvPr>
              <p:cNvSpPr/>
              <p:nvPr/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F3220893-28AF-4796-89C4-497A3E0F7375}"/>
                  </a:ext>
                </a:extLst>
              </p:cNvPr>
              <p:cNvSpPr/>
              <p:nvPr/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37B6154-8BF3-4B1F-8CE6-4E1F92E2A756}"/>
                  </a:ext>
                </a:extLst>
              </p:cNvPr>
              <p:cNvSpPr/>
              <p:nvPr/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AF054118-31C5-405F-98FD-C52552668115}"/>
                  </a:ext>
                </a:extLst>
              </p:cNvPr>
              <p:cNvSpPr/>
              <p:nvPr/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C580ECA-94B5-4EEE-8B3E-D13068010A85}"/>
                  </a:ext>
                </a:extLst>
              </p:cNvPr>
              <p:cNvSpPr/>
              <p:nvPr/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B5EC5FD6-0D19-498D-BDFC-1C65B1405374}"/>
                  </a:ext>
                </a:extLst>
              </p:cNvPr>
              <p:cNvSpPr/>
              <p:nvPr/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1F47A1FC-F8D5-4DF4-B1D1-0B0F9CD2BD6C}"/>
                  </a:ext>
                </a:extLst>
              </p:cNvPr>
              <p:cNvSpPr/>
              <p:nvPr/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503D5622-B726-487F-B57C-23162F37592D}"/>
                  </a:ext>
                </a:extLst>
              </p:cNvPr>
              <p:cNvSpPr/>
              <p:nvPr/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25E5A90C-2EF7-4B6F-A358-5BB4E600DD66}"/>
                  </a:ext>
                </a:extLst>
              </p:cNvPr>
              <p:cNvSpPr/>
              <p:nvPr/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302D610A-8A29-4084-9D8E-4D2CC0453FA3}"/>
                  </a:ext>
                </a:extLst>
              </p:cNvPr>
              <p:cNvSpPr/>
              <p:nvPr/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4512BE54-08BA-409A-9F16-0B3A63534F25}"/>
                  </a:ext>
                </a:extLst>
              </p:cNvPr>
              <p:cNvSpPr/>
              <p:nvPr/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1517A1B-623C-4FB6-A8DE-C70DE126139A}"/>
                  </a:ext>
                </a:extLst>
              </p:cNvPr>
              <p:cNvSpPr/>
              <p:nvPr/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F788AA1-211E-4C56-B36D-9863A62BC9E9}"/>
                  </a:ext>
                </a:extLst>
              </p:cNvPr>
              <p:cNvSpPr/>
              <p:nvPr/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8B12D240-C258-4FE9-A423-E46A6773F17B}"/>
                  </a:ext>
                </a:extLst>
              </p:cNvPr>
              <p:cNvSpPr/>
              <p:nvPr/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0AAA9A-6C12-4257-AC9C-FBFA0F0EEE0F}"/>
                  </a:ext>
                </a:extLst>
              </p:cNvPr>
              <p:cNvSpPr/>
              <p:nvPr/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1819836-2D65-4DA6-B1B2-20437FAD689A}"/>
                  </a:ext>
                </a:extLst>
              </p:cNvPr>
              <p:cNvSpPr/>
              <p:nvPr/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F89C4CF7-D75F-44C1-BC4D-DE7AA1E0D642}"/>
                  </a:ext>
                </a:extLst>
              </p:cNvPr>
              <p:cNvSpPr/>
              <p:nvPr/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A00CB392-768D-49BF-BA72-092945C55ACD}"/>
                  </a:ext>
                </a:extLst>
              </p:cNvPr>
              <p:cNvSpPr/>
              <p:nvPr/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CF276FAA-41F5-4B48-9482-8481D80FD916}"/>
                  </a:ext>
                </a:extLst>
              </p:cNvPr>
              <p:cNvSpPr/>
              <p:nvPr/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B023AAE1-1E09-438C-94E4-1AA2E1261749}"/>
                  </a:ext>
                </a:extLst>
              </p:cNvPr>
              <p:cNvSpPr/>
              <p:nvPr/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AF45571-CE43-461D-A8D7-2B47BADAC7A2}"/>
                  </a:ext>
                </a:extLst>
              </p:cNvPr>
              <p:cNvSpPr/>
              <p:nvPr/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5EB8CB6-6D13-433E-A200-C3F33606CBA0}"/>
                  </a:ext>
                </a:extLst>
              </p:cNvPr>
              <p:cNvSpPr/>
              <p:nvPr/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F97E0D79-0FE9-4E61-B180-D44663AE43FB}"/>
                  </a:ext>
                </a:extLst>
              </p:cNvPr>
              <p:cNvSpPr/>
              <p:nvPr/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0E7A30CB-3A49-440A-8BFF-DDECDE64AFB9}"/>
                  </a:ext>
                </a:extLst>
              </p:cNvPr>
              <p:cNvSpPr/>
              <p:nvPr/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2C9C1DFA-72DD-49AD-8233-893910818926}"/>
                  </a:ext>
                </a:extLst>
              </p:cNvPr>
              <p:cNvSpPr/>
              <p:nvPr/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1E06A40-B44B-42D2-8166-86EA71277133}"/>
                  </a:ext>
                </a:extLst>
              </p:cNvPr>
              <p:cNvSpPr/>
              <p:nvPr/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AAD1390C-B164-4DA1-8585-4920E900C857}"/>
                  </a:ext>
                </a:extLst>
              </p:cNvPr>
              <p:cNvSpPr/>
              <p:nvPr/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6E37C65D-A0AE-4C3D-871A-FC32207011DF}"/>
                  </a:ext>
                </a:extLst>
              </p:cNvPr>
              <p:cNvSpPr/>
              <p:nvPr/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0F946D8A-AA88-4AD8-8CFC-060E4352D7C7}"/>
                  </a:ext>
                </a:extLst>
              </p:cNvPr>
              <p:cNvSpPr/>
              <p:nvPr/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26C69E7E-139D-4304-9A47-E443E0325007}"/>
                  </a:ext>
                </a:extLst>
              </p:cNvPr>
              <p:cNvSpPr/>
              <p:nvPr/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643619BB-998A-4688-9EA8-E1A29493B652}"/>
                  </a:ext>
                </a:extLst>
              </p:cNvPr>
              <p:cNvSpPr/>
              <p:nvPr/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CA567F32-881E-43C4-BBB0-CDDAFDD276A3}"/>
                  </a:ext>
                </a:extLst>
              </p:cNvPr>
              <p:cNvSpPr/>
              <p:nvPr/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D1E4C6D4-84CE-4DDC-AC0F-FEDBD9A4BC7B}"/>
                  </a:ext>
                </a:extLst>
              </p:cNvPr>
              <p:cNvSpPr/>
              <p:nvPr/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A2F5831-8F83-4A7E-8185-CA727AF7CAA1}"/>
                  </a:ext>
                </a:extLst>
              </p:cNvPr>
              <p:cNvSpPr/>
              <p:nvPr/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33B1C91A-AFEE-4375-83C7-8C346ECB6CB6}"/>
                  </a:ext>
                </a:extLst>
              </p:cNvPr>
              <p:cNvSpPr/>
              <p:nvPr/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8F328456-0E85-48D3-820F-81CCF861C7C0}"/>
                  </a:ext>
                </a:extLst>
              </p:cNvPr>
              <p:cNvSpPr/>
              <p:nvPr/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ource Sans Pro"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070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9B6909CF-743B-4DF1-8060-7377C3B0E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08103" y="-15159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25794F-443C-40B3-AC9C-14F574B04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60C3E59-61BE-442E-9897-D92166F40D31}"/>
                </a:ext>
              </a:extLst>
            </p:cNvPr>
            <p:cNvSpPr/>
            <p:nvPr/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2C7B4DA-5162-484A-9B4D-A784EF13976B}"/>
                </a:ext>
              </a:extLst>
            </p:cNvPr>
            <p:cNvSpPr/>
            <p:nvPr/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E3F66BB-BDA3-4747-BDE0-3D814CBE5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17246" y="-12193"/>
            <a:ext cx="4902679" cy="4616801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 useBgFill="1">
        <p:nvSpPr>
          <p:cNvPr id="42" name="Freeform: Shape 41">
            <a:extLst>
              <a:ext uri="{FF2B5EF4-FFF2-40B4-BE49-F238E27FC236}">
                <a16:creationId xmlns:a16="http://schemas.microsoft.com/office/drawing/2014/main" id="{FA21FCC9-56C2-419C-BADF-9C928DDAD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05243" y="-12192"/>
            <a:ext cx="4902678" cy="4544235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464FCAEB-7D76-4806-B8EA-F97A887CED7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765" y="324937"/>
            <a:ext cx="4024032" cy="2885715"/>
          </a:xfrm>
        </p:spPr>
        <p:txBody>
          <a:bodyPr/>
          <a:lstStyle>
            <a:lvl1pPr algn="ctr">
              <a:defRPr sz="6000" b="1" spc="1500" baseline="0"/>
            </a:lvl1pPr>
          </a:lstStyle>
          <a:p>
            <a:r>
              <a:rPr lang="en-US" dirty="0"/>
              <a:t>CLICK</a:t>
            </a:r>
            <a:br>
              <a:rPr lang="en-US" dirty="0"/>
            </a:br>
            <a:r>
              <a:rPr lang="en-US" dirty="0"/>
              <a:t>TO ADD TITLE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192D33E3-D5C6-4492-9AB0-13294FD469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60765" y="3166312"/>
            <a:ext cx="4024032" cy="771802"/>
          </a:xfrm>
        </p:spPr>
        <p:txBody>
          <a:bodyPr/>
          <a:lstStyle>
            <a:lvl1pPr algn="ctr">
              <a:buFontTx/>
              <a:buNone/>
              <a:defRPr sz="2400" spc="400" baseline="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5" name="Graphic 212">
            <a:extLst>
              <a:ext uri="{FF2B5EF4-FFF2-40B4-BE49-F238E27FC236}">
                <a16:creationId xmlns:a16="http://schemas.microsoft.com/office/drawing/2014/main" id="{55253C8E-0DF4-4187-8CFA-8E892B59B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46" name="Graphic 212">
            <a:extLst>
              <a:ext uri="{FF2B5EF4-FFF2-40B4-BE49-F238E27FC236}">
                <a16:creationId xmlns:a16="http://schemas.microsoft.com/office/drawing/2014/main" id="{3E81479D-EC31-42B5-A3A1-02155919F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49933" y="1550555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95B72045-B7EA-46A3-BFC1-BED5E26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F04D741-7B27-4605-B65D-7E8A12D22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9124" y="5424608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Picture Placeholder 60">
            <a:extLst>
              <a:ext uri="{FF2B5EF4-FFF2-40B4-BE49-F238E27FC236}">
                <a16:creationId xmlns:a16="http://schemas.microsoft.com/office/drawing/2014/main" id="{F0483D74-29C5-49E3-B816-46CBA8A930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1855" y="2313765"/>
            <a:ext cx="4773089" cy="4544235"/>
          </a:xfrm>
          <a:custGeom>
            <a:avLst/>
            <a:gdLst>
              <a:gd name="connsiteX0" fmla="*/ 2386544 w 4773089"/>
              <a:gd name="connsiteY0" fmla="*/ 0 h 4544235"/>
              <a:gd name="connsiteX1" fmla="*/ 4773089 w 4773089"/>
              <a:gd name="connsiteY1" fmla="*/ 2386545 h 4544235"/>
              <a:gd name="connsiteX2" fmla="*/ 3524113 w 4773089"/>
              <a:gd name="connsiteY2" fmla="*/ 4485046 h 4544235"/>
              <a:gd name="connsiteX3" fmla="*/ 3401244 w 4773089"/>
              <a:gd name="connsiteY3" fmla="*/ 4544235 h 4544235"/>
              <a:gd name="connsiteX4" fmla="*/ 1371845 w 4773089"/>
              <a:gd name="connsiteY4" fmla="*/ 4544235 h 4544235"/>
              <a:gd name="connsiteX5" fmla="*/ 1248976 w 4773089"/>
              <a:gd name="connsiteY5" fmla="*/ 4485046 h 4544235"/>
              <a:gd name="connsiteX6" fmla="*/ 0 w 4773089"/>
              <a:gd name="connsiteY6" fmla="*/ 2386545 h 4544235"/>
              <a:gd name="connsiteX7" fmla="*/ 2386544 w 4773089"/>
              <a:gd name="connsiteY7" fmla="*/ 0 h 4544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73089" h="4544235">
                <a:moveTo>
                  <a:pt x="2386544" y="0"/>
                </a:moveTo>
                <a:cubicBezTo>
                  <a:pt x="3704596" y="0"/>
                  <a:pt x="4773089" y="1068494"/>
                  <a:pt x="4773089" y="2386545"/>
                </a:cubicBezTo>
                <a:cubicBezTo>
                  <a:pt x="4773089" y="3292705"/>
                  <a:pt x="4268059" y="4080910"/>
                  <a:pt x="3524113" y="4485046"/>
                </a:cubicBezTo>
                <a:lnTo>
                  <a:pt x="3401244" y="4544235"/>
                </a:lnTo>
                <a:lnTo>
                  <a:pt x="1371845" y="4544235"/>
                </a:lnTo>
                <a:lnTo>
                  <a:pt x="1248976" y="4485046"/>
                </a:lnTo>
                <a:cubicBezTo>
                  <a:pt x="505030" y="4080910"/>
                  <a:pt x="0" y="3292705"/>
                  <a:pt x="0" y="2386545"/>
                </a:cubicBezTo>
                <a:cubicBezTo>
                  <a:pt x="0" y="1068494"/>
                  <a:pt x="1068494" y="0"/>
                  <a:pt x="238654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 algn="ctr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15" name="Graphic 185">
            <a:extLst>
              <a:ext uri="{FF2B5EF4-FFF2-40B4-BE49-F238E27FC236}">
                <a16:creationId xmlns:a16="http://schemas.microsoft.com/office/drawing/2014/main" id="{9659A986-3E9F-4994-8D36-D1B503E2C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47710" y="6388311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F426D1A-9389-46FC-B066-C6E591C89C7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7883ED4-0FCB-4F63-84F4-0C4F06DC1C24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9B6A69C-E38F-4A2E-8302-8744909FCD5D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E1B19A3-9111-4F40-98B6-8EEE7D1CE04E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30653FA-2CEA-4F48-8C3D-AB750074BF33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7303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roup 174">
            <a:extLst>
              <a:ext uri="{FF2B5EF4-FFF2-40B4-BE49-F238E27FC236}">
                <a16:creationId xmlns:a16="http://schemas.microsoft.com/office/drawing/2014/main" id="{FAE6CF7E-C57A-4CC1-92F5-932C54C8D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46635BB-0BF8-4643-9F1B-010FA1A03E12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1262E8E-82E0-4624-AFB8-23B54281680A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04EB1CCB-9D2B-433C-A6A6-31EF2FD52707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32FBF0-95B3-491B-98C2-1FA51CB41D86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75C8DFE-88AC-4A43-8617-6981B300741C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B21DC5C-19E3-4D2E-90AA-635A88E641CD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26FCF53-F438-4A58-8FD2-CAE3D52D4AE0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765ABAF-84C1-42E2-99D9-929B7EC508BF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42C9D2F-6284-4BD9-BCFF-5C32F7FDF984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3E7263-685E-46D8-A7F6-E632D38676D9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90B5B3D-13E1-4E49-8B22-2E4206621B28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670F691-09A7-4616-8803-51D0BF1D49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E456B34-1D7D-46B7-9864-E6F3D5EEF702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88347124-F829-49F3-A411-9BDBF2A03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3" name="Graphic 38">
            <a:extLst>
              <a:ext uri="{FF2B5EF4-FFF2-40B4-BE49-F238E27FC236}">
                <a16:creationId xmlns:a16="http://schemas.microsoft.com/office/drawing/2014/main" id="{9F14A5DD-2657-4346-AC8D-77FFFA0A1D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D472844-E6F3-47F6-B54F-5B2F665A6392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939D725-4408-4EAA-BD85-8B6A289020D8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7792A114-7099-4B73-8CFF-1CD310B6C2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0" name="Date Placeholder 178">
            <a:extLst>
              <a:ext uri="{FF2B5EF4-FFF2-40B4-BE49-F238E27FC236}">
                <a16:creationId xmlns:a16="http://schemas.microsoft.com/office/drawing/2014/main" id="{D3ABC542-2E09-4DFF-BDC3-4E62CADE02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191" name="Footer Placeholder 179">
            <a:extLst>
              <a:ext uri="{FF2B5EF4-FFF2-40B4-BE49-F238E27FC236}">
                <a16:creationId xmlns:a16="http://schemas.microsoft.com/office/drawing/2014/main" id="{EE59BB7C-0E79-4D99-98A2-6B6BB261A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192" name="Slide Number Placeholder 180">
            <a:extLst>
              <a:ext uri="{FF2B5EF4-FFF2-40B4-BE49-F238E27FC236}">
                <a16:creationId xmlns:a16="http://schemas.microsoft.com/office/drawing/2014/main" id="{28A48916-E63A-42EF-B5F2-0212F4E25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7717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aphic 38">
            <a:extLst>
              <a:ext uri="{FF2B5EF4-FFF2-40B4-BE49-F238E27FC236}">
                <a16:creationId xmlns:a16="http://schemas.microsoft.com/office/drawing/2014/main" id="{3E8CD31A-1394-452A-9559-656ECA14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83704" y="400019"/>
            <a:ext cx="1910252" cy="709661"/>
            <a:chOff x="2267504" y="2540250"/>
            <a:chExt cx="1990951" cy="739641"/>
          </a:xfrm>
          <a:solidFill>
            <a:schemeClr val="tx2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5E4E1EC-F0F2-4B35-9091-2F6FA0A0F7A0}"/>
                </a:ext>
              </a:extLst>
            </p:cNvPr>
            <p:cNvSpPr/>
            <p:nvPr/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AA8D4E-47DD-4F4A-A460-D2D3D52A6F83}"/>
                </a:ext>
              </a:extLst>
            </p:cNvPr>
            <p:cNvSpPr/>
            <p:nvPr/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DB39CA-1C6B-4D29-8511-53EB2EE2C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553423" y="5619750"/>
            <a:ext cx="1295427" cy="1238250"/>
            <a:chOff x="3121343" y="4864099"/>
            <a:chExt cx="2085971" cy="1993901"/>
          </a:xfrm>
          <a:solidFill>
            <a:schemeClr val="accent3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13293D6-0ECB-489A-A405-EAE446F30E8A}"/>
                </a:ext>
              </a:extLst>
            </p:cNvPr>
            <p:cNvSpPr/>
            <p:nvPr/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4505F60-82CB-4E69-9408-A65B5BE7C98C}"/>
                </a:ext>
              </a:extLst>
            </p:cNvPr>
            <p:cNvSpPr/>
            <p:nvPr/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E3B5578-536F-4B38-89D2-C859EFB9E536}"/>
                </a:ext>
              </a:extLst>
            </p:cNvPr>
            <p:cNvSpPr/>
            <p:nvPr/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21C8DF3-1F8E-4B0D-B578-67D7E3A7F797}"/>
                </a:ext>
              </a:extLst>
            </p:cNvPr>
            <p:cNvSpPr/>
            <p:nvPr/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F634BD-8B6E-4470-B471-CCD9D52208E9}"/>
                </a:ext>
              </a:extLst>
            </p:cNvPr>
            <p:cNvSpPr/>
            <p:nvPr/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D4EA52A-34A3-4161-A9CE-86569A099639}"/>
                </a:ext>
              </a:extLst>
            </p:cNvPr>
            <p:cNvSpPr/>
            <p:nvPr/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9F976BC-5664-4D19-8DC2-C83D9F201025}"/>
                </a:ext>
              </a:extLst>
            </p:cNvPr>
            <p:cNvSpPr/>
            <p:nvPr/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FE844F3-0151-483D-A445-DF19C1CA237C}"/>
                </a:ext>
              </a:extLst>
            </p:cNvPr>
            <p:cNvSpPr/>
            <p:nvPr/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602D36A-92EE-4D58-8B1E-A7C32FA38A81}"/>
                </a:ext>
              </a:extLst>
            </p:cNvPr>
            <p:cNvSpPr/>
            <p:nvPr/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4D3E311-8682-432D-96C1-892E0A7B846F}"/>
                </a:ext>
              </a:extLst>
            </p:cNvPr>
            <p:cNvSpPr/>
            <p:nvPr/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F6A277D-D709-4AAD-A2BE-7F002BC0B1A4}"/>
                </a:ext>
              </a:extLst>
            </p:cNvPr>
            <p:cNvSpPr/>
            <p:nvPr/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92A7F87-C5D7-4B71-8667-833F96C3F294}"/>
                </a:ext>
              </a:extLst>
            </p:cNvPr>
            <p:cNvSpPr/>
            <p:nvPr/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4ABB7F8-185E-406E-84D5-2ADDC019320A}"/>
                </a:ext>
              </a:extLst>
            </p:cNvPr>
            <p:cNvSpPr/>
            <p:nvPr/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32343BE2-F9F3-467E-BAC0-182941FCB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221" y="-4221"/>
            <a:ext cx="1098147" cy="1053618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193E6E4-C8EE-470B-AABB-B46374938A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92868" y="358614"/>
            <a:ext cx="4150804" cy="14310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1" name="Date Placeholder 178">
            <a:extLst>
              <a:ext uri="{FF2B5EF4-FFF2-40B4-BE49-F238E27FC236}">
                <a16:creationId xmlns:a16="http://schemas.microsoft.com/office/drawing/2014/main" id="{9BFD1C1A-363C-4909-95D6-9AF44B4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32" name="Footer Placeholder 179">
            <a:extLst>
              <a:ext uri="{FF2B5EF4-FFF2-40B4-BE49-F238E27FC236}">
                <a16:creationId xmlns:a16="http://schemas.microsoft.com/office/drawing/2014/main" id="{77213597-1706-40A7-8726-C468FB7F4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33" name="Slide Number Placeholder 180">
            <a:extLst>
              <a:ext uri="{FF2B5EF4-FFF2-40B4-BE49-F238E27FC236}">
                <a16:creationId xmlns:a16="http://schemas.microsoft.com/office/drawing/2014/main" id="{1BB201C7-C50B-4E2B-95EF-E5FFAF698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04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AD96798-1C42-49B1-99B2-BD7FA1276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0FC1B25-A4F4-4E8E-931D-D383946C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8271" y="1010170"/>
            <a:ext cx="5178019" cy="3713638"/>
          </a:xfrm>
        </p:spPr>
        <p:txBody>
          <a:bodyPr anchor="ctr"/>
          <a:lstStyle>
            <a:lvl1pPr algn="ctr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6" name="Text Placeholder 34">
            <a:extLst>
              <a:ext uri="{FF2B5EF4-FFF2-40B4-BE49-F238E27FC236}">
                <a16:creationId xmlns:a16="http://schemas.microsoft.com/office/drawing/2014/main" id="{72818B4A-C05A-428C-A790-B75EA386A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8044" y="4914900"/>
            <a:ext cx="5178514" cy="819076"/>
          </a:xfrm>
        </p:spPr>
        <p:txBody>
          <a:bodyPr/>
          <a:lstStyle>
            <a:lvl1pPr algn="ctr">
              <a:buFontTx/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76E197B-E174-4C9D-87E5-0B9B08708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92656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17AB840-B4B7-452B-B062-6C9CF8426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732391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FE5D1B6-33F6-4BAA-9D02-679E176F39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2"/>
            <a:ext cx="2232251" cy="2361890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80BD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DCCBCA1-466D-44C6-93ED-2E02B623D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CC7CBB9-9855-4B27-93BF-506D5D17E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26" name="Date Placeholder 178">
            <a:extLst>
              <a:ext uri="{FF2B5EF4-FFF2-40B4-BE49-F238E27FC236}">
                <a16:creationId xmlns:a16="http://schemas.microsoft.com/office/drawing/2014/main" id="{D3B95CCB-4EDF-4C85-82FC-E5FD2A4715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7" name="Footer Placeholder 179">
            <a:extLst>
              <a:ext uri="{FF2B5EF4-FFF2-40B4-BE49-F238E27FC236}">
                <a16:creationId xmlns:a16="http://schemas.microsoft.com/office/drawing/2014/main" id="{D8096E0F-A3CE-40F7-AA9D-B43562213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59F51AE6-E003-46BA-A25A-6AFBDC3E7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428621" y="5660492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3F73C8B-6AB5-41EB-99EA-3C94CBEBB481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666D36-3657-4085-84AA-126594195C1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12CF5CD-903D-4879-BBD3-A79140E8186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EF969CD-CBA7-44B8-9544-660D7487A3D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E91C2FB-38ED-4DF7-8F1F-3211A0592A47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34" name="Slide Number Placeholder 180">
            <a:extLst>
              <a:ext uri="{FF2B5EF4-FFF2-40B4-BE49-F238E27FC236}">
                <a16:creationId xmlns:a16="http://schemas.microsoft.com/office/drawing/2014/main" id="{383FF74A-FDDF-4768-9C1E-E6F3E6622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7350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08711333-F819-4928-8BA2-B03A1D744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DCAA54-A920-4F7D-B1F9-E60E950DB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8633F80-7150-4830-B036-FED561D8A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84D32A8-76C6-4D70-887B-EC3211AD3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9C9F9430-37D6-4AED-B459-D6F6251D0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EEDFE717-6A4F-4FD1-ABBF-5807E71F5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sp>
        <p:nvSpPr>
          <p:cNvPr id="61" name="Date Placeholder 10">
            <a:extLst>
              <a:ext uri="{FF2B5EF4-FFF2-40B4-BE49-F238E27FC236}">
                <a16:creationId xmlns:a16="http://schemas.microsoft.com/office/drawing/2014/main" id="{26FBD0C2-9C38-4891-92F3-5AF6CD04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62" name="Footer Placeholder 11">
            <a:extLst>
              <a:ext uri="{FF2B5EF4-FFF2-40B4-BE49-F238E27FC236}">
                <a16:creationId xmlns:a16="http://schemas.microsoft.com/office/drawing/2014/main" id="{5C6A806B-2B18-4D3B-8215-624EE91D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63" name="Slide Number Placeholder 12">
            <a:extLst>
              <a:ext uri="{FF2B5EF4-FFF2-40B4-BE49-F238E27FC236}">
                <a16:creationId xmlns:a16="http://schemas.microsoft.com/office/drawing/2014/main" id="{54E3AE0A-2F47-4B51-8F32-46ABDC574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11" name="Graphic 4">
            <a:extLst>
              <a:ext uri="{FF2B5EF4-FFF2-40B4-BE49-F238E27FC236}">
                <a16:creationId xmlns:a16="http://schemas.microsoft.com/office/drawing/2014/main" id="{A160D36B-90B2-4E2E-9A07-AFC4CC77E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DA6DC8-A018-4A16-84AF-9E2E74CD757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C1308F7-B76A-4EC2-94B2-3D7A71B62604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8E3532C-7781-4159-A3A0-A2DE72CA6DBA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D647FB-029D-4D71-B4E4-6D74FCB09C4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16A1C6D-37E7-47A0-814C-A09DC1123684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2759DEC-2103-4E2C-A470-F4AF6E5E3E87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AE222-CCAD-4233-9F97-67021E530758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10EC41-7752-4C40-99E0-1B5FEA90EB0E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A370E4-6378-438E-96A5-93A548F17E9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DC8BEFB-4BE0-44E4-B9EE-B9433675ED5D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5C187D8-7DEF-4A4B-AEBD-0148B131FA7B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21C4DD4-9A7B-4D13-905C-4D8287BFC226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37570A-3C94-4E36-97CE-A23E9672578E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0981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aphic 4">
            <a:extLst>
              <a:ext uri="{FF2B5EF4-FFF2-40B4-BE49-F238E27FC236}">
                <a16:creationId xmlns:a16="http://schemas.microsoft.com/office/drawing/2014/main" id="{F6919F4A-127D-4827-9E80-D8662425C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510458" y="477557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4F0C362-E345-4C93-8DBC-55525E213FE2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46589FF-4A9D-484E-95B0-A0C39A326BFF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C09BAE-0430-4149-BDEC-23DD9C37ACC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6CC180-FC7F-4A8E-BACC-034FD0C68CA9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137FFAD-2383-4411-A9CD-B0DCBF8452F9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F7ADA10-97E6-406B-955B-4DF941688C55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5ED4958-089A-40EE-BEF8-D2DA3283FE41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BBC70D8-0977-4E3E-BDCC-5DB32F534597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2F37D25-C4FD-4978-AE31-636891A33D69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2DD3606-BA69-4959-9335-377E9AA120FF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B11ABC-F37E-4946-9A7B-90D363182626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B1D23-2F36-4086-9CF7-D76D833D2282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3AE423B-5BB8-454B-B2D6-85AE6185C587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BF87D25-4424-40BA-B114-A4FB8BDFE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681037"/>
            <a:ext cx="1170294" cy="709661"/>
            <a:chOff x="0" y="681037"/>
            <a:chExt cx="1170294" cy="709661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567477D-2972-4718-B0A2-9FC97531B8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681037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5744 h 274629"/>
                <a:gd name="connsiteX2" fmla="*/ 924829 w 1170294"/>
                <a:gd name="connsiteY2" fmla="*/ 0 h 274629"/>
                <a:gd name="connsiteX3" fmla="*/ 1170294 w 1170294"/>
                <a:gd name="connsiteY3" fmla="*/ 24546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577 h 274629"/>
                <a:gd name="connsiteX11" fmla="*/ 215168 w 1170294"/>
                <a:gd name="connsiteY11" fmla="*/ 23574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5744"/>
                  </a:lnTo>
                  <a:lnTo>
                    <a:pt x="924829" y="0"/>
                  </a:lnTo>
                  <a:lnTo>
                    <a:pt x="1170294" y="24546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577"/>
                  </a:lnTo>
                  <a:lnTo>
                    <a:pt x="215168" y="235744"/>
                  </a:lnTo>
                  <a:close/>
                </a:path>
              </a:pathLst>
            </a:cu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D08859-301B-4802-95D8-B8A552752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1116069"/>
              <a:ext cx="1170294" cy="274629"/>
            </a:xfrm>
            <a:custGeom>
              <a:avLst/>
              <a:gdLst>
                <a:gd name="connsiteX0" fmla="*/ 453342 w 1170294"/>
                <a:gd name="connsiteY0" fmla="*/ 0 h 274629"/>
                <a:gd name="connsiteX1" fmla="*/ 689085 w 1170294"/>
                <a:gd name="connsiteY1" fmla="*/ 238174 h 274629"/>
                <a:gd name="connsiteX2" fmla="*/ 924829 w 1170294"/>
                <a:gd name="connsiteY2" fmla="*/ 0 h 274629"/>
                <a:gd name="connsiteX3" fmla="*/ 1170294 w 1170294"/>
                <a:gd name="connsiteY3" fmla="*/ 247895 h 274629"/>
                <a:gd name="connsiteX4" fmla="*/ 1153282 w 1170294"/>
                <a:gd name="connsiteY4" fmla="*/ 264908 h 274629"/>
                <a:gd name="connsiteX5" fmla="*/ 924829 w 1170294"/>
                <a:gd name="connsiteY5" fmla="*/ 38885 h 274629"/>
                <a:gd name="connsiteX6" fmla="*/ 689085 w 1170294"/>
                <a:gd name="connsiteY6" fmla="*/ 274629 h 274629"/>
                <a:gd name="connsiteX7" fmla="*/ 453342 w 1170294"/>
                <a:gd name="connsiteY7" fmla="*/ 38885 h 274629"/>
                <a:gd name="connsiteX8" fmla="*/ 215168 w 1170294"/>
                <a:gd name="connsiteY8" fmla="*/ 274629 h 274629"/>
                <a:gd name="connsiteX9" fmla="*/ 0 w 1170294"/>
                <a:gd name="connsiteY9" fmla="*/ 59462 h 274629"/>
                <a:gd name="connsiteX10" fmla="*/ 0 w 1170294"/>
                <a:gd name="connsiteY10" fmla="*/ 20789 h 274629"/>
                <a:gd name="connsiteX11" fmla="*/ 215168 w 1170294"/>
                <a:gd name="connsiteY11" fmla="*/ 238174 h 274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0294" h="274629">
                  <a:moveTo>
                    <a:pt x="453342" y="0"/>
                  </a:moveTo>
                  <a:lnTo>
                    <a:pt x="689085" y="238174"/>
                  </a:lnTo>
                  <a:lnTo>
                    <a:pt x="924829" y="0"/>
                  </a:lnTo>
                  <a:lnTo>
                    <a:pt x="1170294" y="247895"/>
                  </a:lnTo>
                  <a:lnTo>
                    <a:pt x="1153282" y="264908"/>
                  </a:lnTo>
                  <a:lnTo>
                    <a:pt x="924829" y="38885"/>
                  </a:lnTo>
                  <a:lnTo>
                    <a:pt x="689085" y="274629"/>
                  </a:lnTo>
                  <a:lnTo>
                    <a:pt x="453342" y="38885"/>
                  </a:lnTo>
                  <a:lnTo>
                    <a:pt x="215168" y="274629"/>
                  </a:lnTo>
                  <a:lnTo>
                    <a:pt x="0" y="59462"/>
                  </a:lnTo>
                  <a:lnTo>
                    <a:pt x="0" y="20789"/>
                  </a:lnTo>
                  <a:lnTo>
                    <a:pt x="215168" y="23817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  <p:sp>
        <p:nvSpPr>
          <p:cNvPr id="48" name="Title 1">
            <a:extLst>
              <a:ext uri="{FF2B5EF4-FFF2-40B4-BE49-F238E27FC236}">
                <a16:creationId xmlns:a16="http://schemas.microsoft.com/office/drawing/2014/main" id="{430ADD3E-99CC-43CF-9A97-D44AA54C5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9" name="Date Placeholder 10">
            <a:extLst>
              <a:ext uri="{FF2B5EF4-FFF2-40B4-BE49-F238E27FC236}">
                <a16:creationId xmlns:a16="http://schemas.microsoft.com/office/drawing/2014/main" id="{8C8B246A-7ACC-4517-903D-35509488E5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2/1/20XX</a:t>
            </a:r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50" name="Footer Placeholder 11">
            <a:extLst>
              <a:ext uri="{FF2B5EF4-FFF2-40B4-BE49-F238E27FC236}">
                <a16:creationId xmlns:a16="http://schemas.microsoft.com/office/drawing/2014/main" id="{C75AD95D-76DC-4BCD-8AFB-35B7DB2D7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all" spc="10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t>PRESENTATION TITLE</a:t>
            </a:r>
          </a:p>
        </p:txBody>
      </p:sp>
      <p:sp>
        <p:nvSpPr>
          <p:cNvPr id="51" name="Slide Number Placeholder 12">
            <a:extLst>
              <a:ext uri="{FF2B5EF4-FFF2-40B4-BE49-F238E27FC236}">
                <a16:creationId xmlns:a16="http://schemas.microsoft.com/office/drawing/2014/main" id="{65BB740A-80ED-48DA-B622-9643EFA2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F7C86B6-604E-4B54-A07B-F9BB80F872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59544" y="5991329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8643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2/1/20XX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A792F7-1D9E-4C7E-A103-E8EDFDC269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757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diagramLayout" Target="../diagrams/layout4.xml"/><Relationship Id="rId18" Type="http://schemas.openxmlformats.org/officeDocument/2006/relationships/diagramLayout" Target="../diagrams/layout5.xml"/><Relationship Id="rId26" Type="http://schemas.microsoft.com/office/2007/relationships/diagramDrawing" Target="../diagrams/drawing6.xml"/><Relationship Id="rId3" Type="http://schemas.openxmlformats.org/officeDocument/2006/relationships/diagramLayout" Target="../diagrams/layout2.xml"/><Relationship Id="rId21" Type="http://schemas.microsoft.com/office/2007/relationships/diagramDrawing" Target="../diagrams/drawing5.xml"/><Relationship Id="rId7" Type="http://schemas.openxmlformats.org/officeDocument/2006/relationships/diagramData" Target="../diagrams/data3.xml"/><Relationship Id="rId12" Type="http://schemas.openxmlformats.org/officeDocument/2006/relationships/diagramData" Target="../diagrams/data4.xml"/><Relationship Id="rId17" Type="http://schemas.openxmlformats.org/officeDocument/2006/relationships/diagramData" Target="../diagrams/data5.xml"/><Relationship Id="rId25" Type="http://schemas.openxmlformats.org/officeDocument/2006/relationships/diagramColors" Target="../diagrams/colors6.xml"/><Relationship Id="rId2" Type="http://schemas.openxmlformats.org/officeDocument/2006/relationships/diagramData" Target="../diagrams/data2.xml"/><Relationship Id="rId16" Type="http://schemas.microsoft.com/office/2007/relationships/diagramDrawing" Target="../diagrams/drawing4.xml"/><Relationship Id="rId20" Type="http://schemas.openxmlformats.org/officeDocument/2006/relationships/diagramColors" Target="../diagrams/colors5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24" Type="http://schemas.openxmlformats.org/officeDocument/2006/relationships/diagramQuickStyle" Target="../diagrams/quickStyle6.xml"/><Relationship Id="rId5" Type="http://schemas.openxmlformats.org/officeDocument/2006/relationships/diagramColors" Target="../diagrams/colors2.xml"/><Relationship Id="rId15" Type="http://schemas.openxmlformats.org/officeDocument/2006/relationships/diagramColors" Target="../diagrams/colors4.xml"/><Relationship Id="rId23" Type="http://schemas.openxmlformats.org/officeDocument/2006/relationships/diagramLayout" Target="../diagrams/layout6.xml"/><Relationship Id="rId10" Type="http://schemas.openxmlformats.org/officeDocument/2006/relationships/diagramColors" Target="../diagrams/colors3.xml"/><Relationship Id="rId19" Type="http://schemas.openxmlformats.org/officeDocument/2006/relationships/diagramQuickStyle" Target="../diagrams/quickStyle5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Relationship Id="rId14" Type="http://schemas.openxmlformats.org/officeDocument/2006/relationships/diagramQuickStyle" Target="../diagrams/quickStyle4.xml"/><Relationship Id="rId22" Type="http://schemas.openxmlformats.org/officeDocument/2006/relationships/diagramData" Target="../diagrams/data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79">
            <a:extLst>
              <a:ext uri="{FF2B5EF4-FFF2-40B4-BE49-F238E27FC236}">
                <a16:creationId xmlns:a16="http://schemas.microsoft.com/office/drawing/2014/main" id="{02394CBA-755F-42B7-BF28-BDBB599FA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1269" y="799275"/>
            <a:ext cx="4579668" cy="3028072"/>
          </a:xfrm>
        </p:spPr>
        <p:txBody>
          <a:bodyPr/>
          <a:lstStyle/>
          <a:p>
            <a:r>
              <a:rPr lang="en-US" dirty="0"/>
              <a:t>Bake My Cake</a:t>
            </a:r>
          </a:p>
        </p:txBody>
      </p:sp>
      <p:sp>
        <p:nvSpPr>
          <p:cNvPr id="81" name="Subtitle 80">
            <a:extLst>
              <a:ext uri="{FF2B5EF4-FFF2-40B4-BE49-F238E27FC236}">
                <a16:creationId xmlns:a16="http://schemas.microsoft.com/office/drawing/2014/main" id="{3F9E8A38-46A0-49FF-8F72-481E44F49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1269" y="3919422"/>
            <a:ext cx="4579668" cy="1166797"/>
          </a:xfrm>
        </p:spPr>
        <p:txBody>
          <a:bodyPr/>
          <a:lstStyle/>
          <a:p>
            <a:r>
              <a:rPr lang="en-US" dirty="0"/>
              <a:t>Pratyush Pande</a:t>
            </a:r>
          </a:p>
        </p:txBody>
      </p:sp>
      <p:pic>
        <p:nvPicPr>
          <p:cNvPr id="3" name="Picture 2" descr="A chocolate cake with strawberries and blueberries&#10;&#10;Description automatically generated">
            <a:extLst>
              <a:ext uri="{FF2B5EF4-FFF2-40B4-BE49-F238E27FC236}">
                <a16:creationId xmlns:a16="http://schemas.microsoft.com/office/drawing/2014/main" id="{DDFEC938-2CA0-7CB2-3716-127A0E98A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5695" y="1963614"/>
            <a:ext cx="4843830" cy="3397496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88131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006A401-CF07-4206-AE08-EF5FB03B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View - Interactions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A7A778-F14C-D35C-2265-C4A93D8389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1789614"/>
            <a:ext cx="3113015" cy="4566736"/>
          </a:xfrm>
        </p:spPr>
        <p:txBody>
          <a:bodyPr>
            <a:normAutofit/>
          </a:bodyPr>
          <a:lstStyle/>
          <a:p>
            <a:r>
              <a:rPr lang="en-US" dirty="0"/>
              <a:t>Validation of user inputs</a:t>
            </a:r>
          </a:p>
          <a:p>
            <a:r>
              <a:rPr lang="en-US" dirty="0"/>
              <a:t>Confirmation from the users before allowing navigation away from view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5B8617-403E-4606-8472-FB51AEEF1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A792F7-1D9E-4C7E-A103-E8EDFDC2691E}" type="slidenum">
              <a:rPr lang="en-US" noProof="0" smtClean="0"/>
              <a:pPr lvl="0"/>
              <a:t>10</a:t>
            </a:fld>
            <a:endParaRPr lang="en-US" noProof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E242C0-57EC-EE5B-A761-A57381BE4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1628747"/>
            <a:ext cx="7896372" cy="439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24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006A401-CF07-4206-AE08-EF5FB03B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View - Interactions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A7A778-F14C-D35C-2265-C4A93D8389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1789614"/>
            <a:ext cx="3113015" cy="4566736"/>
          </a:xfrm>
        </p:spPr>
        <p:txBody>
          <a:bodyPr>
            <a:normAutofit/>
          </a:bodyPr>
          <a:lstStyle/>
          <a:p>
            <a:r>
              <a:rPr lang="en-US" dirty="0"/>
              <a:t>Order placement and successful order acknowledgement prompt.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5B8617-403E-4606-8472-FB51AEEF1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A792F7-1D9E-4C7E-A103-E8EDFDC2691E}" type="slidenum">
              <a:rPr lang="en-US" noProof="0" smtClean="0"/>
              <a:pPr lvl="0"/>
              <a:t>11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9892DA-6311-DFBA-2CDC-E9126B044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1" y="5477768"/>
            <a:ext cx="3335866" cy="5696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9C10954-88F4-D9CF-3DFF-036E5BA2C8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3901" y="1223466"/>
            <a:ext cx="7061198" cy="394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751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006A401-CF07-4206-AE08-EF5FB03B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A7A778-F14C-D35C-2265-C4A93D8389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1223466"/>
            <a:ext cx="3113015" cy="5132884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Navigation control: Redirect user to login view when attempting access </a:t>
            </a:r>
            <a:r>
              <a:rPr lang="en-US" b="0" i="0">
                <a:effectLst/>
                <a:latin typeface="Söhne"/>
              </a:rPr>
              <a:t>to cake-requests </a:t>
            </a:r>
            <a:r>
              <a:rPr lang="en-US" b="0" i="0" dirty="0">
                <a:effectLst/>
                <a:latin typeface="Söhne"/>
              </a:rPr>
              <a:t>view.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Security authentication: Prompt user to enter security code for administrator login.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Validation process: Validate entered security code.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Successful validation: Navigate user to cake-requests view.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5B8617-403E-4606-8472-FB51AEEF1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A792F7-1D9E-4C7E-A103-E8EDFDC2691E}" type="slidenum">
              <a:rPr lang="en-US" noProof="0" smtClean="0"/>
              <a:pPr lvl="0"/>
              <a:t>12</a:t>
            </a:fld>
            <a:endParaRPr lang="en-US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87F1F8-5860-D4EB-98CC-9ED35FA75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0700" y="1354256"/>
            <a:ext cx="7391400" cy="414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55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006A401-CF07-4206-AE08-EF5FB03B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View - Interactions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A7A778-F14C-D35C-2265-C4A93D8389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1693332"/>
            <a:ext cx="3113015" cy="4663017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Username and password validation and error prompt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5B8617-403E-4606-8472-FB51AEEF1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A792F7-1D9E-4C7E-A103-E8EDFDC2691E}" type="slidenum">
              <a:rPr lang="en-US" noProof="0" smtClean="0"/>
              <a:pPr lvl="0"/>
              <a:t>13</a:t>
            </a:fld>
            <a:endParaRPr lang="en-US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BFB48B-C603-0B3A-0F2F-887848E34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6791" y="1693332"/>
            <a:ext cx="6833950" cy="384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42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006A401-CF07-4206-AE08-EF5FB03B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Cake-Requests 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A7A778-F14C-D35C-2265-C4A93D8389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1693332"/>
            <a:ext cx="3113015" cy="4663017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Displays all the orders received in a tabular format.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Söhne"/>
              </a:rPr>
              <a:t>R</a:t>
            </a:r>
            <a:r>
              <a:rPr lang="en-US" b="0" i="0" dirty="0">
                <a:effectLst/>
                <a:latin typeface="Söhne"/>
              </a:rPr>
              <a:t>estricted access and is accessible only to the administrators.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5B8617-403E-4606-8472-FB51AEEF1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A792F7-1D9E-4C7E-A103-E8EDFDC2691E}" type="slidenum">
              <a:rPr lang="en-US" noProof="0" smtClean="0"/>
              <a:pPr lvl="0"/>
              <a:t>14</a:t>
            </a:fld>
            <a:endParaRPr lang="en-US" noProof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54EC59-D9CF-CB39-E0E2-D709D1D2F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548" y="1365571"/>
            <a:ext cx="7362970" cy="412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706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006A401-CF07-4206-AE08-EF5FB03B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Page Not Found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5B8617-403E-4606-8472-FB51AEEF1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A792F7-1D9E-4C7E-A103-E8EDFDC2691E}" type="slidenum">
              <a:rPr lang="en-US" noProof="0" smtClean="0"/>
              <a:pPr lvl="0"/>
              <a:t>15</a:t>
            </a:fld>
            <a:endParaRPr lang="en-US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2CF9FD-B7E5-604A-0EDB-CAF2FCC1F7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834" y="1414365"/>
            <a:ext cx="8991600" cy="453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61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42BC7E5-76DB-4826-8C07-4A49B6353F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479558"/>
            <a:ext cx="1861854" cy="717514"/>
            <a:chOff x="0" y="1479558"/>
            <a:chExt cx="1861854" cy="717514"/>
          </a:xfrm>
          <a:solidFill>
            <a:schemeClr val="tx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16C8D8F-10E9-4498-ABDB-0F923F8B6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47955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5A83E3-8A11-4492-BB6E-F5F224031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9192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98F8FF6-43B4-494A-AF8F-123A4983E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8992" y="-10634"/>
            <a:ext cx="6655405" cy="6335470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B06059C-C357-4011-82B9-9C01063013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5194" y="-1"/>
            <a:ext cx="6705251" cy="6318526"/>
          </a:xfrm>
          <a:custGeom>
            <a:avLst/>
            <a:gdLst>
              <a:gd name="connsiteX0" fmla="*/ 1825048 w 6355652"/>
              <a:gd name="connsiteY0" fmla="*/ 0 h 6050127"/>
              <a:gd name="connsiteX1" fmla="*/ 4530604 w 6355652"/>
              <a:gd name="connsiteY1" fmla="*/ 0 h 6050127"/>
              <a:gd name="connsiteX2" fmla="*/ 4692567 w 6355652"/>
              <a:gd name="connsiteY2" fmla="*/ 78022 h 6050127"/>
              <a:gd name="connsiteX3" fmla="*/ 6355652 w 6355652"/>
              <a:gd name="connsiteY3" fmla="*/ 2872301 h 6050127"/>
              <a:gd name="connsiteX4" fmla="*/ 3177826 w 6355652"/>
              <a:gd name="connsiteY4" fmla="*/ 6050127 h 6050127"/>
              <a:gd name="connsiteX5" fmla="*/ 0 w 6355652"/>
              <a:gd name="connsiteY5" fmla="*/ 2872301 h 6050127"/>
              <a:gd name="connsiteX6" fmla="*/ 1663086 w 6355652"/>
              <a:gd name="connsiteY6" fmla="*/ 78022 h 6050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6050127">
                <a:moveTo>
                  <a:pt x="1825048" y="0"/>
                </a:moveTo>
                <a:lnTo>
                  <a:pt x="4530604" y="0"/>
                </a:lnTo>
                <a:lnTo>
                  <a:pt x="4692567" y="78022"/>
                </a:lnTo>
                <a:cubicBezTo>
                  <a:pt x="5683175" y="616152"/>
                  <a:pt x="6355652" y="1665694"/>
                  <a:pt x="6355652" y="2872301"/>
                </a:cubicBezTo>
                <a:cubicBezTo>
                  <a:pt x="6355652" y="4627366"/>
                  <a:pt x="4932891" y="6050127"/>
                  <a:pt x="3177826" y="6050127"/>
                </a:cubicBezTo>
                <a:cubicBezTo>
                  <a:pt x="1422761" y="6050127"/>
                  <a:pt x="0" y="4627366"/>
                  <a:pt x="0" y="2872301"/>
                </a:cubicBezTo>
                <a:cubicBezTo>
                  <a:pt x="0" y="1665694"/>
                  <a:pt x="672477" y="616152"/>
                  <a:pt x="1663086" y="78022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Freeform: Shape 34">
            <a:extLst>
              <a:ext uri="{FF2B5EF4-FFF2-40B4-BE49-F238E27FC236}">
                <a16:creationId xmlns:a16="http://schemas.microsoft.com/office/drawing/2014/main" id="{5AFEC601-A132-47EE-B0C2-B38ACD9FC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6886" y="-1"/>
            <a:ext cx="6705251" cy="6215019"/>
          </a:xfrm>
          <a:custGeom>
            <a:avLst/>
            <a:gdLst>
              <a:gd name="connsiteX0" fmla="*/ 1529549 w 6355652"/>
              <a:gd name="connsiteY0" fmla="*/ 0 h 5890980"/>
              <a:gd name="connsiteX1" fmla="*/ 4826104 w 6355652"/>
              <a:gd name="connsiteY1" fmla="*/ 0 h 5890980"/>
              <a:gd name="connsiteX2" fmla="*/ 4954579 w 6355652"/>
              <a:gd name="connsiteY2" fmla="*/ 78051 h 5890980"/>
              <a:gd name="connsiteX3" fmla="*/ 6355652 w 6355652"/>
              <a:gd name="connsiteY3" fmla="*/ 2713154 h 5890980"/>
              <a:gd name="connsiteX4" fmla="*/ 3177826 w 6355652"/>
              <a:gd name="connsiteY4" fmla="*/ 5890980 h 5890980"/>
              <a:gd name="connsiteX5" fmla="*/ 0 w 6355652"/>
              <a:gd name="connsiteY5" fmla="*/ 2713154 h 5890980"/>
              <a:gd name="connsiteX6" fmla="*/ 1401073 w 6355652"/>
              <a:gd name="connsiteY6" fmla="*/ 78051 h 5890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55652" h="5890980">
                <a:moveTo>
                  <a:pt x="1529549" y="0"/>
                </a:moveTo>
                <a:lnTo>
                  <a:pt x="4826104" y="0"/>
                </a:lnTo>
                <a:lnTo>
                  <a:pt x="4954579" y="78051"/>
                </a:lnTo>
                <a:cubicBezTo>
                  <a:pt x="5799886" y="649129"/>
                  <a:pt x="6355652" y="1616239"/>
                  <a:pt x="6355652" y="2713154"/>
                </a:cubicBezTo>
                <a:cubicBezTo>
                  <a:pt x="6355652" y="4468219"/>
                  <a:pt x="4932891" y="5890980"/>
                  <a:pt x="3177826" y="5890980"/>
                </a:cubicBezTo>
                <a:cubicBezTo>
                  <a:pt x="1422761" y="5890980"/>
                  <a:pt x="0" y="4468219"/>
                  <a:pt x="0" y="2713154"/>
                </a:cubicBezTo>
                <a:cubicBezTo>
                  <a:pt x="0" y="1616239"/>
                  <a:pt x="555766" y="649129"/>
                  <a:pt x="1401073" y="78051"/>
                </a:cubicBezTo>
                <a:close/>
              </a:path>
            </a:pathLst>
          </a:cu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D4F1DB97-A903-EAD0-D1CD-1629D6E35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42409" y="1399249"/>
            <a:ext cx="5786232" cy="30111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1" kern="1200" cap="all" spc="0" dirty="0">
                <a:solidFill>
                  <a:schemeClr val="tx1"/>
                </a:solidFill>
                <a:latin typeface="+mj-lt"/>
                <a:ea typeface="Source Sans Pro SemiBold" panose="020B0603030403020204" pitchFamily="34" charset="0"/>
                <a:cs typeface="+mj-cs"/>
              </a:rPr>
              <a:t>Architecture &amp; Flow</a:t>
            </a:r>
          </a:p>
        </p:txBody>
      </p:sp>
      <p:sp>
        <p:nvSpPr>
          <p:cNvPr id="37" name="Graphic 212">
            <a:extLst>
              <a:ext uri="{FF2B5EF4-FFF2-40B4-BE49-F238E27FC236}">
                <a16:creationId xmlns:a16="http://schemas.microsoft.com/office/drawing/2014/main" id="{279CAF82-0ECF-42BE-8F37-F71941E5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Graphic 212">
            <a:extLst>
              <a:ext uri="{FF2B5EF4-FFF2-40B4-BE49-F238E27FC236}">
                <a16:creationId xmlns:a16="http://schemas.microsoft.com/office/drawing/2014/main" id="{218E095B-4870-4AD5-9C41-C16D59523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4716" y="188494"/>
            <a:ext cx="1048371" cy="1048371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41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583101" y="3578317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8" name="Oval 47">
            <a:extLst>
              <a:ext uri="{FF2B5EF4-FFF2-40B4-BE49-F238E27FC236}">
                <a16:creationId xmlns:a16="http://schemas.microsoft.com/office/drawing/2014/main" id="{033BC44A-0661-43B4-9C14-FD5963C22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E8CB2F0-2F5A-4EBD-B214-E0309C31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4525" y="4910353"/>
            <a:ext cx="468090" cy="46809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FFD3887D-244B-4EC4-9208-E304984C5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9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97224C31-855E-4593-8A58-5B2B0CC4F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22467" y="4200768"/>
            <a:ext cx="2769534" cy="2657232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6EB460-692F-6C1E-09ED-D0FB722F9B8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i="0" u="none" strike="noStrike" normalizeH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i="0" u="none" strike="noStrike" normalizeH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53431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C7FB77-C677-23ED-F49D-B149C0775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219" y="430801"/>
            <a:ext cx="9745883" cy="1124949"/>
          </a:xfrm>
        </p:spPr>
        <p:txBody>
          <a:bodyPr>
            <a:normAutofit/>
          </a:bodyPr>
          <a:lstStyle/>
          <a:p>
            <a:r>
              <a:rPr lang="en-US" sz="3200" dirty="0"/>
              <a:t>Project Components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1E2B052-5DDE-E24D-B082-048C1CCB0A25}"/>
              </a:ext>
            </a:extLst>
          </p:cNvPr>
          <p:cNvGrpSpPr/>
          <p:nvPr/>
        </p:nvGrpSpPr>
        <p:grpSpPr>
          <a:xfrm>
            <a:off x="1028778" y="1555750"/>
            <a:ext cx="10028767" cy="1130300"/>
            <a:chOff x="1253066" y="2038350"/>
            <a:chExt cx="10028767" cy="1130300"/>
          </a:xfrm>
        </p:grpSpPr>
        <p:graphicFrame>
          <p:nvGraphicFramePr>
            <p:cNvPr id="6" name="Diagram 5">
              <a:extLst>
                <a:ext uri="{FF2B5EF4-FFF2-40B4-BE49-F238E27FC236}">
                  <a16:creationId xmlns:a16="http://schemas.microsoft.com/office/drawing/2014/main" id="{5F13FC46-8125-D055-DE2D-F565F6DB098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160158670"/>
                </p:ext>
              </p:extLst>
            </p:nvPr>
          </p:nvGraphicFramePr>
          <p:xfrm>
            <a:off x="2994789" y="2043701"/>
            <a:ext cx="8287044" cy="112494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graphicFrame>
          <p:nvGraphicFramePr>
            <p:cNvPr id="7" name="Diagram 6">
              <a:extLst>
                <a:ext uri="{FF2B5EF4-FFF2-40B4-BE49-F238E27FC236}">
                  <a16:creationId xmlns:a16="http://schemas.microsoft.com/office/drawing/2014/main" id="{9A2029B6-F18B-4CFA-8404-DE80D891CBA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36515502"/>
                </p:ext>
              </p:extLst>
            </p:nvPr>
          </p:nvGraphicFramePr>
          <p:xfrm>
            <a:off x="1253066" y="2038350"/>
            <a:ext cx="1642534" cy="11303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</p:grpSp>
      <p:sp>
        <p:nvSpPr>
          <p:cNvPr id="9" name="Title 4">
            <a:extLst>
              <a:ext uri="{FF2B5EF4-FFF2-40B4-BE49-F238E27FC236}">
                <a16:creationId xmlns:a16="http://schemas.microsoft.com/office/drawing/2014/main" id="{1E16B0FA-F32F-A04C-9519-70EF9B7A8B50}"/>
              </a:ext>
            </a:extLst>
          </p:cNvPr>
          <p:cNvSpPr txBox="1">
            <a:spLocks/>
          </p:cNvSpPr>
          <p:nvPr/>
        </p:nvSpPr>
        <p:spPr>
          <a:xfrm>
            <a:off x="1134455" y="2691401"/>
            <a:ext cx="9745883" cy="1124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Project Services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FA34DEA3-46E5-2744-01A4-BAD4B613EE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8440755"/>
              </p:ext>
            </p:extLst>
          </p:nvPr>
        </p:nvGraphicFramePr>
        <p:xfrm>
          <a:off x="1028778" y="3811000"/>
          <a:ext cx="10028767" cy="549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1" name="Title 4">
            <a:extLst>
              <a:ext uri="{FF2B5EF4-FFF2-40B4-BE49-F238E27FC236}">
                <a16:creationId xmlns:a16="http://schemas.microsoft.com/office/drawing/2014/main" id="{FC6726AE-FC6D-57B2-41B5-3BFCFD46C710}"/>
              </a:ext>
            </a:extLst>
          </p:cNvPr>
          <p:cNvSpPr txBox="1">
            <a:spLocks/>
          </p:cNvSpPr>
          <p:nvPr/>
        </p:nvSpPr>
        <p:spPr>
          <a:xfrm>
            <a:off x="1134455" y="4354983"/>
            <a:ext cx="2882822" cy="1124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Project Models</a:t>
            </a:r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C8FB624A-9C15-E189-5F92-45EB02675E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4511187"/>
              </p:ext>
            </p:extLst>
          </p:nvPr>
        </p:nvGraphicFramePr>
        <p:xfrm>
          <a:off x="1028780" y="5479933"/>
          <a:ext cx="2544154" cy="549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13" name="Title 4">
            <a:extLst>
              <a:ext uri="{FF2B5EF4-FFF2-40B4-BE49-F238E27FC236}">
                <a16:creationId xmlns:a16="http://schemas.microsoft.com/office/drawing/2014/main" id="{0CE5A59E-CEFE-6ACC-6EBA-2DB7339EFF5C}"/>
              </a:ext>
            </a:extLst>
          </p:cNvPr>
          <p:cNvSpPr txBox="1">
            <a:spLocks/>
          </p:cNvSpPr>
          <p:nvPr/>
        </p:nvSpPr>
        <p:spPr>
          <a:xfrm>
            <a:off x="6096000" y="4354983"/>
            <a:ext cx="2882822" cy="11249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Project Guards</a:t>
            </a: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328C7B80-32B4-BA0A-6269-4352F11A1C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8756249"/>
              </p:ext>
            </p:extLst>
          </p:nvPr>
        </p:nvGraphicFramePr>
        <p:xfrm>
          <a:off x="6096002" y="5479933"/>
          <a:ext cx="2544154" cy="549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</p:spTree>
    <p:extLst>
      <p:ext uri="{BB962C8B-B14F-4D97-AF65-F5344CB8AC3E}">
        <p14:creationId xmlns:p14="http://schemas.microsoft.com/office/powerpoint/2010/main" val="109887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Graphic spid="10" grpId="0">
        <p:bldAsOne/>
      </p:bldGraphic>
      <p:bldP spid="11" grpId="0"/>
      <p:bldGraphic spid="12" grpId="0">
        <p:bldAsOne/>
      </p:bldGraphic>
      <p:bldGraphic spid="14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9B2D6-30AC-AC40-ED56-8F3715E64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D16356-172B-4D3A-5118-B854B7B75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sz="1200" b="1" i="0" u="none" strike="noStrike" kern="1200" cap="all" spc="10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Source Sans Pro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1" i="0" u="none" strike="noStrike" kern="1200" cap="all" spc="10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Source Sans Pro"/>
              <a:cs typeface="+mn-cs"/>
            </a:endParaRPr>
          </a:p>
        </p:txBody>
      </p: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A5561953-638D-7D0B-A479-B4402BBA205C}"/>
              </a:ext>
            </a:extLst>
          </p:cNvPr>
          <p:cNvGrpSpPr/>
          <p:nvPr/>
        </p:nvGrpSpPr>
        <p:grpSpPr>
          <a:xfrm>
            <a:off x="740086" y="1799700"/>
            <a:ext cx="10407257" cy="4556650"/>
            <a:chOff x="740086" y="1799700"/>
            <a:chExt cx="10407257" cy="4556650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EC488FE-FCAE-0C21-9D5B-FAA1BDF76819}"/>
                </a:ext>
              </a:extLst>
            </p:cNvPr>
            <p:cNvSpPr/>
            <p:nvPr/>
          </p:nvSpPr>
          <p:spPr>
            <a:xfrm>
              <a:off x="1331088" y="1799700"/>
              <a:ext cx="931334" cy="232833"/>
            </a:xfrm>
            <a:prstGeom prst="roundRect">
              <a:avLst>
                <a:gd name="adj" fmla="val 36310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/>
                <a:t>AppComponent</a:t>
              </a:r>
              <a:endParaRPr lang="en-US" sz="800" dirty="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E2FB3EF5-91F8-DD99-3D54-6311B229952A}"/>
                </a:ext>
              </a:extLst>
            </p:cNvPr>
            <p:cNvSpPr/>
            <p:nvPr/>
          </p:nvSpPr>
          <p:spPr>
            <a:xfrm>
              <a:off x="2091882" y="2306636"/>
              <a:ext cx="1077679" cy="232833"/>
            </a:xfrm>
            <a:prstGeom prst="roundRect">
              <a:avLst>
                <a:gd name="adj" fmla="val 36310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/>
                <a:t>HeaderComponent</a:t>
              </a:r>
              <a:endParaRPr lang="en-US" sz="800" dirty="0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C670FE6D-079B-E1BC-15B0-5F61BE9D3AEE}"/>
                </a:ext>
              </a:extLst>
            </p:cNvPr>
            <p:cNvSpPr/>
            <p:nvPr/>
          </p:nvSpPr>
          <p:spPr>
            <a:xfrm>
              <a:off x="2091882" y="2844270"/>
              <a:ext cx="1077679" cy="232833"/>
            </a:xfrm>
            <a:prstGeom prst="roundRect">
              <a:avLst>
                <a:gd name="adj" fmla="val 36310"/>
              </a:avLst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/>
                <a:t>router-outlet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E9B59542-8BC3-4F9D-9E1C-37221288CC89}"/>
                </a:ext>
              </a:extLst>
            </p:cNvPr>
            <p:cNvSpPr/>
            <p:nvPr/>
          </p:nvSpPr>
          <p:spPr>
            <a:xfrm>
              <a:off x="2091882" y="3418948"/>
              <a:ext cx="1077679" cy="232833"/>
            </a:xfrm>
            <a:prstGeom prst="roundRect">
              <a:avLst>
                <a:gd name="adj" fmla="val 36310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/>
                <a:t>FooterComponent</a:t>
              </a:r>
              <a:endParaRPr lang="en-US" sz="800" dirty="0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D7766C3C-158D-2C9F-8FE8-A9C831DFA8A8}"/>
                </a:ext>
              </a:extLst>
            </p:cNvPr>
            <p:cNvSpPr/>
            <p:nvPr/>
          </p:nvSpPr>
          <p:spPr>
            <a:xfrm>
              <a:off x="3803354" y="1803006"/>
              <a:ext cx="1390946" cy="232833"/>
            </a:xfrm>
            <a:prstGeom prst="roundRect">
              <a:avLst>
                <a:gd name="adj" fmla="val 36310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/>
                <a:t>PageNotFoundComponent</a:t>
              </a:r>
              <a:endParaRPr lang="en-US" sz="800" dirty="0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D1C0BA9-ED1E-F2BC-09E2-6C6E1C777029}"/>
                </a:ext>
              </a:extLst>
            </p:cNvPr>
            <p:cNvSpPr/>
            <p:nvPr/>
          </p:nvSpPr>
          <p:spPr>
            <a:xfrm>
              <a:off x="5129433" y="2770168"/>
              <a:ext cx="1390946" cy="232833"/>
            </a:xfrm>
            <a:prstGeom prst="roundRect">
              <a:avLst>
                <a:gd name="adj" fmla="val 36310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/>
                <a:t>LandingViewComponent</a:t>
              </a:r>
              <a:endParaRPr lang="en-US" sz="800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6C3F2798-386D-F963-3E31-68C158F30FC1}"/>
                </a:ext>
              </a:extLst>
            </p:cNvPr>
            <p:cNvSpPr/>
            <p:nvPr/>
          </p:nvSpPr>
          <p:spPr>
            <a:xfrm>
              <a:off x="4282346" y="4087165"/>
              <a:ext cx="1390946" cy="232833"/>
            </a:xfrm>
            <a:prstGeom prst="roundRect">
              <a:avLst>
                <a:gd name="adj" fmla="val 36310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/>
                <a:t>LoginViewComponent</a:t>
              </a:r>
              <a:endParaRPr lang="en-US" sz="800" dirty="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2F6292E1-1D92-4E67-8EE3-22138C2197DB}"/>
                </a:ext>
              </a:extLst>
            </p:cNvPr>
            <p:cNvSpPr/>
            <p:nvPr/>
          </p:nvSpPr>
          <p:spPr>
            <a:xfrm>
              <a:off x="4197679" y="5158595"/>
              <a:ext cx="1560280" cy="232833"/>
            </a:xfrm>
            <a:prstGeom prst="roundRect">
              <a:avLst>
                <a:gd name="adj" fmla="val 36310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/>
                <a:t>CakeRequestsViewComponent</a:t>
              </a:r>
              <a:endParaRPr lang="en-US" sz="800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ED08CDE4-B743-B11D-693F-CC7E45CBB80A}"/>
                </a:ext>
              </a:extLst>
            </p:cNvPr>
            <p:cNvSpPr/>
            <p:nvPr/>
          </p:nvSpPr>
          <p:spPr>
            <a:xfrm>
              <a:off x="6389485" y="3921837"/>
              <a:ext cx="1390946" cy="232833"/>
            </a:xfrm>
            <a:prstGeom prst="roundRect">
              <a:avLst>
                <a:gd name="adj" fmla="val 36310"/>
              </a:avLst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00" dirty="0" err="1"/>
                <a:t>OrderViewComponent</a:t>
              </a:r>
              <a:endParaRPr lang="en-US" sz="800" dirty="0"/>
            </a:p>
          </p:txBody>
        </p:sp>
        <p:cxnSp>
          <p:nvCxnSpPr>
            <p:cNvPr id="22" name="Connector: Elbow 21">
              <a:extLst>
                <a:ext uri="{FF2B5EF4-FFF2-40B4-BE49-F238E27FC236}">
                  <a16:creationId xmlns:a16="http://schemas.microsoft.com/office/drawing/2014/main" id="{AD415E09-99ED-7D32-A7CD-BFC304E84855}"/>
                </a:ext>
              </a:extLst>
            </p:cNvPr>
            <p:cNvCxnSpPr>
              <a:stCxn id="8" idx="2"/>
              <a:endCxn id="9" idx="1"/>
            </p:cNvCxnSpPr>
            <p:nvPr/>
          </p:nvCxnSpPr>
          <p:spPr>
            <a:xfrm rot="16200000" flipH="1">
              <a:off x="1749058" y="2080229"/>
              <a:ext cx="390520" cy="295127"/>
            </a:xfrm>
            <a:prstGeom prst="bentConnector2">
              <a:avLst/>
            </a:prstGeom>
            <a:ln w="95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or: Elbow 23">
              <a:extLst>
                <a:ext uri="{FF2B5EF4-FFF2-40B4-BE49-F238E27FC236}">
                  <a16:creationId xmlns:a16="http://schemas.microsoft.com/office/drawing/2014/main" id="{4C026A48-E656-C5CE-70B8-A14B44D4C994}"/>
                </a:ext>
              </a:extLst>
            </p:cNvPr>
            <p:cNvCxnSpPr>
              <a:stCxn id="8" idx="2"/>
              <a:endCxn id="10" idx="1"/>
            </p:cNvCxnSpPr>
            <p:nvPr/>
          </p:nvCxnSpPr>
          <p:spPr>
            <a:xfrm rot="16200000" flipH="1">
              <a:off x="1480241" y="2349046"/>
              <a:ext cx="928154" cy="295127"/>
            </a:xfrm>
            <a:prstGeom prst="bentConnector2">
              <a:avLst/>
            </a:prstGeom>
            <a:ln w="95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or: Elbow 25">
              <a:extLst>
                <a:ext uri="{FF2B5EF4-FFF2-40B4-BE49-F238E27FC236}">
                  <a16:creationId xmlns:a16="http://schemas.microsoft.com/office/drawing/2014/main" id="{BF3346D9-2DD3-E443-41A0-03A9D97BB77B}"/>
                </a:ext>
              </a:extLst>
            </p:cNvPr>
            <p:cNvCxnSpPr>
              <a:stCxn id="8" idx="2"/>
              <a:endCxn id="11" idx="1"/>
            </p:cNvCxnSpPr>
            <p:nvPr/>
          </p:nvCxnSpPr>
          <p:spPr>
            <a:xfrm rot="16200000" flipH="1">
              <a:off x="1192902" y="2636385"/>
              <a:ext cx="1502832" cy="295127"/>
            </a:xfrm>
            <a:prstGeom prst="bentConnector2">
              <a:avLst/>
            </a:prstGeom>
            <a:ln w="95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ctor: Elbow 27">
              <a:extLst>
                <a:ext uri="{FF2B5EF4-FFF2-40B4-BE49-F238E27FC236}">
                  <a16:creationId xmlns:a16="http://schemas.microsoft.com/office/drawing/2014/main" id="{764D6959-2411-4A12-A61C-09DA11E09C5B}"/>
                </a:ext>
              </a:extLst>
            </p:cNvPr>
            <p:cNvCxnSpPr>
              <a:stCxn id="10" idx="3"/>
              <a:endCxn id="12" idx="1"/>
            </p:cNvCxnSpPr>
            <p:nvPr/>
          </p:nvCxnSpPr>
          <p:spPr>
            <a:xfrm flipV="1">
              <a:off x="3169561" y="1919423"/>
              <a:ext cx="633793" cy="1041264"/>
            </a:xfrm>
            <a:prstGeom prst="bentConnector3">
              <a:avLst/>
            </a:prstGeom>
            <a:ln w="95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C794C3C6-750E-A420-DA56-D382DD146C5B}"/>
                </a:ext>
              </a:extLst>
            </p:cNvPr>
            <p:cNvCxnSpPr>
              <a:cxnSpLocks/>
              <a:stCxn id="10" idx="3"/>
              <a:endCxn id="13" idx="1"/>
            </p:cNvCxnSpPr>
            <p:nvPr/>
          </p:nvCxnSpPr>
          <p:spPr>
            <a:xfrm flipV="1">
              <a:off x="3169561" y="2886585"/>
              <a:ext cx="1959872" cy="74102"/>
            </a:xfrm>
            <a:prstGeom prst="bentConnector3">
              <a:avLst>
                <a:gd name="adj1" fmla="val 185"/>
              </a:avLst>
            </a:prstGeom>
            <a:ln w="25400" cmpd="dbl">
              <a:solidFill>
                <a:schemeClr val="accent3">
                  <a:lumMod val="50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or: Elbow 31">
              <a:extLst>
                <a:ext uri="{FF2B5EF4-FFF2-40B4-BE49-F238E27FC236}">
                  <a16:creationId xmlns:a16="http://schemas.microsoft.com/office/drawing/2014/main" id="{EB8541F8-F783-2E76-B0FA-B2A5EC3A34DB}"/>
                </a:ext>
              </a:extLst>
            </p:cNvPr>
            <p:cNvCxnSpPr>
              <a:stCxn id="10" idx="3"/>
              <a:endCxn id="14" idx="1"/>
            </p:cNvCxnSpPr>
            <p:nvPr/>
          </p:nvCxnSpPr>
          <p:spPr>
            <a:xfrm>
              <a:off x="3169561" y="2960687"/>
              <a:ext cx="1112785" cy="1242895"/>
            </a:xfrm>
            <a:prstGeom prst="bentConnector3">
              <a:avLst>
                <a:gd name="adj1" fmla="val 67119"/>
              </a:avLst>
            </a:prstGeom>
            <a:ln w="952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or: Elbow 33">
              <a:extLst>
                <a:ext uri="{FF2B5EF4-FFF2-40B4-BE49-F238E27FC236}">
                  <a16:creationId xmlns:a16="http://schemas.microsoft.com/office/drawing/2014/main" id="{FF2CE183-B704-95FF-B2F6-77BCA68101FE}"/>
                </a:ext>
              </a:extLst>
            </p:cNvPr>
            <p:cNvCxnSpPr>
              <a:cxnSpLocks/>
              <a:stCxn id="10" idx="3"/>
              <a:endCxn id="42" idx="1"/>
            </p:cNvCxnSpPr>
            <p:nvPr/>
          </p:nvCxnSpPr>
          <p:spPr>
            <a:xfrm>
              <a:off x="3169561" y="2960687"/>
              <a:ext cx="930902" cy="2319351"/>
            </a:xfrm>
            <a:prstGeom prst="bentConnector3">
              <a:avLst>
                <a:gd name="adj1" fmla="val 34140"/>
              </a:avLst>
            </a:prstGeom>
            <a:ln w="9525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or: Elbow 35">
              <a:extLst>
                <a:ext uri="{FF2B5EF4-FFF2-40B4-BE49-F238E27FC236}">
                  <a16:creationId xmlns:a16="http://schemas.microsoft.com/office/drawing/2014/main" id="{23B1DFF8-FDA4-A1F3-F6D9-25E632ABCC04}"/>
                </a:ext>
              </a:extLst>
            </p:cNvPr>
            <p:cNvCxnSpPr>
              <a:cxnSpLocks/>
              <a:stCxn id="13" idx="3"/>
              <a:endCxn id="16" idx="0"/>
            </p:cNvCxnSpPr>
            <p:nvPr/>
          </p:nvCxnSpPr>
          <p:spPr>
            <a:xfrm>
              <a:off x="6520379" y="2886585"/>
              <a:ext cx="564579" cy="1035252"/>
            </a:xfrm>
            <a:prstGeom prst="bentConnector2">
              <a:avLst/>
            </a:prstGeom>
            <a:ln w="25400" cmpd="dbl">
              <a:solidFill>
                <a:schemeClr val="accent3">
                  <a:lumMod val="50000"/>
                </a:schemeClr>
              </a:solidFill>
              <a:headEnd type="none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or: Elbow 37">
              <a:extLst>
                <a:ext uri="{FF2B5EF4-FFF2-40B4-BE49-F238E27FC236}">
                  <a16:creationId xmlns:a16="http://schemas.microsoft.com/office/drawing/2014/main" id="{691885F4-0608-6AE0-6B47-BAE3B37F85F8}"/>
                </a:ext>
              </a:extLst>
            </p:cNvPr>
            <p:cNvCxnSpPr>
              <a:cxnSpLocks/>
              <a:stCxn id="12" idx="2"/>
              <a:endCxn id="13" idx="0"/>
            </p:cNvCxnSpPr>
            <p:nvPr/>
          </p:nvCxnSpPr>
          <p:spPr>
            <a:xfrm rot="16200000" flipH="1">
              <a:off x="4794702" y="1739963"/>
              <a:ext cx="734329" cy="1326079"/>
            </a:xfrm>
            <a:prstGeom prst="bentConnector3">
              <a:avLst/>
            </a:prstGeom>
            <a:ln w="12700">
              <a:solidFill>
                <a:schemeClr val="accent3">
                  <a:lumMod val="50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F1759361-A59E-014E-C293-D1976C4BDEDA}"/>
                </a:ext>
              </a:extLst>
            </p:cNvPr>
            <p:cNvCxnSpPr>
              <a:stCxn id="14" idx="2"/>
              <a:endCxn id="15" idx="0"/>
            </p:cNvCxnSpPr>
            <p:nvPr/>
          </p:nvCxnSpPr>
          <p:spPr>
            <a:xfrm rot="5400000">
              <a:off x="4558521" y="4739296"/>
              <a:ext cx="838597" cy="12700"/>
            </a:xfrm>
            <a:prstGeom prst="bentConnector3">
              <a:avLst/>
            </a:prstGeom>
            <a:ln w="25400" cmpd="dbl">
              <a:solidFill>
                <a:schemeClr val="accent3">
                  <a:lumMod val="50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9949A1B4-C62B-3D5B-2C60-12F2F27B0C12}"/>
                </a:ext>
              </a:extLst>
            </p:cNvPr>
            <p:cNvSpPr/>
            <p:nvPr/>
          </p:nvSpPr>
          <p:spPr>
            <a:xfrm>
              <a:off x="4100463" y="4939517"/>
              <a:ext cx="1742012" cy="681041"/>
            </a:xfrm>
            <a:prstGeom prst="rect">
              <a:avLst/>
            </a:prstGeom>
            <a:noFill/>
            <a:ln>
              <a:solidFill>
                <a:srgbClr val="DC482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3165D9F-D772-3DA2-0E28-7129A5E3561E}"/>
                </a:ext>
              </a:extLst>
            </p:cNvPr>
            <p:cNvSpPr txBox="1"/>
            <p:nvPr/>
          </p:nvSpPr>
          <p:spPr>
            <a:xfrm>
              <a:off x="4100463" y="4729235"/>
              <a:ext cx="662361" cy="215444"/>
            </a:xfrm>
            <a:prstGeom prst="rect">
              <a:avLst/>
            </a:prstGeom>
            <a:noFill/>
            <a:ln>
              <a:solidFill>
                <a:srgbClr val="DC482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800" dirty="0" err="1"/>
                <a:t>loginGuard</a:t>
              </a:r>
              <a:endParaRPr lang="en-US" sz="800" dirty="0"/>
            </a:p>
          </p:txBody>
        </p:sp>
        <p:cxnSp>
          <p:nvCxnSpPr>
            <p:cNvPr id="52" name="Connector: Curved 51">
              <a:extLst>
                <a:ext uri="{FF2B5EF4-FFF2-40B4-BE49-F238E27FC236}">
                  <a16:creationId xmlns:a16="http://schemas.microsoft.com/office/drawing/2014/main" id="{633016FE-FE5E-182D-7DE9-1C6FA81A01A9}"/>
                </a:ext>
              </a:extLst>
            </p:cNvPr>
            <p:cNvCxnSpPr>
              <a:cxnSpLocks/>
              <a:stCxn id="50" idx="0"/>
            </p:cNvCxnSpPr>
            <p:nvPr/>
          </p:nvCxnSpPr>
          <p:spPr>
            <a:xfrm rot="16200000" flipV="1">
              <a:off x="4184573" y="4482164"/>
              <a:ext cx="404355" cy="89788"/>
            </a:xfrm>
            <a:prstGeom prst="curvedConnector4">
              <a:avLst>
                <a:gd name="adj1" fmla="val 47172"/>
                <a:gd name="adj2" fmla="val 421889"/>
              </a:avLst>
            </a:prstGeom>
            <a:ln w="12700" cap="flat" cmpd="sng" algn="ctr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F68A136-7E4F-BF2C-85BB-6BAA61B58746}"/>
                </a:ext>
              </a:extLst>
            </p:cNvPr>
            <p:cNvSpPr/>
            <p:nvPr/>
          </p:nvSpPr>
          <p:spPr>
            <a:xfrm>
              <a:off x="6207827" y="3695881"/>
              <a:ext cx="1742012" cy="681041"/>
            </a:xfrm>
            <a:prstGeom prst="rect">
              <a:avLst/>
            </a:prstGeom>
            <a:noFill/>
            <a:ln>
              <a:solidFill>
                <a:srgbClr val="DC482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Connector: Curved 59">
              <a:extLst>
                <a:ext uri="{FF2B5EF4-FFF2-40B4-BE49-F238E27FC236}">
                  <a16:creationId xmlns:a16="http://schemas.microsoft.com/office/drawing/2014/main" id="{ABA43A95-FFEE-7373-5024-9EF4F1C39375}"/>
                </a:ext>
              </a:extLst>
            </p:cNvPr>
            <p:cNvCxnSpPr>
              <a:cxnSpLocks/>
              <a:stCxn id="16" idx="2"/>
              <a:endCxn id="62" idx="0"/>
            </p:cNvCxnSpPr>
            <p:nvPr/>
          </p:nvCxnSpPr>
          <p:spPr>
            <a:xfrm rot="5400000">
              <a:off x="6735710" y="4027636"/>
              <a:ext cx="222215" cy="476282"/>
            </a:xfrm>
            <a:prstGeom prst="curvedConnector3">
              <a:avLst>
                <a:gd name="adj1" fmla="val 50000"/>
              </a:avLst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AFCD3108-4A09-702C-0EB4-6A691526C9D8}"/>
                </a:ext>
              </a:extLst>
            </p:cNvPr>
            <p:cNvSpPr txBox="1"/>
            <p:nvPr/>
          </p:nvSpPr>
          <p:spPr>
            <a:xfrm>
              <a:off x="6210169" y="4376885"/>
              <a:ext cx="797013" cy="215444"/>
            </a:xfrm>
            <a:prstGeom prst="rect">
              <a:avLst/>
            </a:prstGeom>
            <a:noFill/>
            <a:ln>
              <a:solidFill>
                <a:srgbClr val="DC4826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800" dirty="0" err="1"/>
                <a:t>canDeactivate</a:t>
              </a:r>
              <a:endParaRPr lang="en-US" sz="800" dirty="0"/>
            </a:p>
          </p:txBody>
        </p:sp>
        <p:cxnSp>
          <p:nvCxnSpPr>
            <p:cNvPr id="66" name="Connector: Elbow 65">
              <a:extLst>
                <a:ext uri="{FF2B5EF4-FFF2-40B4-BE49-F238E27FC236}">
                  <a16:creationId xmlns:a16="http://schemas.microsoft.com/office/drawing/2014/main" id="{E2118A61-6685-E7E3-1817-78332D6BC679}"/>
                </a:ext>
              </a:extLst>
            </p:cNvPr>
            <p:cNvCxnSpPr>
              <a:stCxn id="62" idx="2"/>
            </p:cNvCxnSpPr>
            <p:nvPr/>
          </p:nvCxnSpPr>
          <p:spPr>
            <a:xfrm rot="5400000">
              <a:off x="6356173" y="4534926"/>
              <a:ext cx="195100" cy="309906"/>
            </a:xfrm>
            <a:prstGeom prst="curvedConnector2">
              <a:avLst/>
            </a:prstGeom>
            <a:ln w="1270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69" name="Connector: Curved 68">
              <a:extLst>
                <a:ext uri="{FF2B5EF4-FFF2-40B4-BE49-F238E27FC236}">
                  <a16:creationId xmlns:a16="http://schemas.microsoft.com/office/drawing/2014/main" id="{D8174F85-2B51-EF80-D0E9-F3E9442C3EC2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3169561" y="2423053"/>
              <a:ext cx="1976140" cy="350642"/>
            </a:xfrm>
            <a:prstGeom prst="curvedConnector2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or: Curved 70">
              <a:extLst>
                <a:ext uri="{FF2B5EF4-FFF2-40B4-BE49-F238E27FC236}">
                  <a16:creationId xmlns:a16="http://schemas.microsoft.com/office/drawing/2014/main" id="{20C4C873-E015-1861-E3EF-60FA3DFEA373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3169561" y="2423053"/>
              <a:ext cx="1174421" cy="1659230"/>
            </a:xfrm>
            <a:prstGeom prst="curvedConnector2">
              <a:avLst/>
            </a:prstGeom>
            <a:ln w="95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ctor: Curved 72">
              <a:extLst>
                <a:ext uri="{FF2B5EF4-FFF2-40B4-BE49-F238E27FC236}">
                  <a16:creationId xmlns:a16="http://schemas.microsoft.com/office/drawing/2014/main" id="{A6497156-7D5C-9BB0-1D5A-BFCB193478F4}"/>
                </a:ext>
              </a:extLst>
            </p:cNvPr>
            <p:cNvCxnSpPr>
              <a:cxnSpLocks/>
              <a:stCxn id="9" idx="3"/>
              <a:endCxn id="50" idx="1"/>
            </p:cNvCxnSpPr>
            <p:nvPr/>
          </p:nvCxnSpPr>
          <p:spPr>
            <a:xfrm>
              <a:off x="3169561" y="2423053"/>
              <a:ext cx="930902" cy="2413904"/>
            </a:xfrm>
            <a:prstGeom prst="curvedConnector3">
              <a:avLst>
                <a:gd name="adj1" fmla="val 50000"/>
              </a:avLst>
            </a:prstGeom>
            <a:ln w="25400" cmpd="dbl">
              <a:solidFill>
                <a:schemeClr val="accent3">
                  <a:lumMod val="50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ctor: Curved 82">
              <a:extLst>
                <a:ext uri="{FF2B5EF4-FFF2-40B4-BE49-F238E27FC236}">
                  <a16:creationId xmlns:a16="http://schemas.microsoft.com/office/drawing/2014/main" id="{659F4D05-0FA9-6C11-8CE4-64DA11D86532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5171812" y="2977284"/>
              <a:ext cx="39024" cy="16165"/>
            </a:xfrm>
            <a:prstGeom prst="curvedConnector4">
              <a:avLst>
                <a:gd name="adj1" fmla="val -618337"/>
                <a:gd name="adj2" fmla="val -1875082"/>
              </a:avLst>
            </a:prstGeom>
            <a:ln w="12700">
              <a:solidFill>
                <a:schemeClr val="accent6">
                  <a:lumMod val="75000"/>
                </a:schemeClr>
              </a:solidFill>
              <a:prstDash val="sysDot"/>
              <a:headEnd w="sm" len="sm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ctor: Curved 84">
              <a:extLst>
                <a:ext uri="{FF2B5EF4-FFF2-40B4-BE49-F238E27FC236}">
                  <a16:creationId xmlns:a16="http://schemas.microsoft.com/office/drawing/2014/main" id="{7F42F818-1AC2-47CA-E705-55E30AE2E2CC}"/>
                </a:ext>
              </a:extLst>
            </p:cNvPr>
            <p:cNvCxnSpPr>
              <a:cxnSpLocks/>
            </p:cNvCxnSpPr>
            <p:nvPr/>
          </p:nvCxnSpPr>
          <p:spPr>
            <a:xfrm rot="16200000" flipH="1" flipV="1">
              <a:off x="6422659" y="2986526"/>
              <a:ext cx="39024" cy="16164"/>
            </a:xfrm>
            <a:prstGeom prst="curvedConnector5">
              <a:avLst>
                <a:gd name="adj1" fmla="val -54241"/>
                <a:gd name="adj2" fmla="val -1932337"/>
                <a:gd name="adj3" fmla="val 805122"/>
              </a:avLst>
            </a:prstGeom>
            <a:ln w="12700">
              <a:solidFill>
                <a:schemeClr val="accent6">
                  <a:lumMod val="75000"/>
                </a:schemeClr>
              </a:solidFill>
              <a:prstDash val="sysDot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1233118B-83CA-4BED-4EC0-B81470D60295}"/>
                </a:ext>
              </a:extLst>
            </p:cNvPr>
            <p:cNvSpPr txBox="1"/>
            <p:nvPr/>
          </p:nvSpPr>
          <p:spPr>
            <a:xfrm>
              <a:off x="5122174" y="3032569"/>
              <a:ext cx="575799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Filter</a:t>
              </a:r>
            </a:p>
            <a:p>
              <a:r>
                <a:rPr lang="en-US" sz="700" dirty="0"/>
                <a:t>@Output</a:t>
              </a:r>
            </a:p>
            <a:p>
              <a:r>
                <a:rPr lang="en-US" sz="700" dirty="0" err="1"/>
                <a:t>filterEvent</a:t>
              </a:r>
              <a:endParaRPr lang="en-US" sz="700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D9FAB1DF-C69C-D7FE-9014-FBD0774480DC}"/>
                </a:ext>
              </a:extLst>
            </p:cNvPr>
            <p:cNvSpPr txBox="1"/>
            <p:nvPr/>
          </p:nvSpPr>
          <p:spPr>
            <a:xfrm>
              <a:off x="5976788" y="3031688"/>
              <a:ext cx="829073" cy="415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Search</a:t>
              </a:r>
            </a:p>
            <a:p>
              <a:r>
                <a:rPr lang="en-US" sz="700" dirty="0"/>
                <a:t>@Output </a:t>
              </a:r>
            </a:p>
            <a:p>
              <a:r>
                <a:rPr lang="en-US" sz="700" dirty="0" err="1"/>
                <a:t>textChangeEvent</a:t>
              </a:r>
              <a:endParaRPr lang="en-US" sz="1600" dirty="0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D304D723-8253-28AB-DA72-2EE208BB56FD}"/>
                </a:ext>
              </a:extLst>
            </p:cNvPr>
            <p:cNvSpPr txBox="1"/>
            <p:nvPr/>
          </p:nvSpPr>
          <p:spPr>
            <a:xfrm>
              <a:off x="3115021" y="2167790"/>
              <a:ext cx="44595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navbar</a:t>
              </a:r>
            </a:p>
            <a:p>
              <a:r>
                <a:rPr lang="en-US" sz="700" dirty="0"/>
                <a:t>links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32A9444C-C1A9-EBAA-F51A-41DFC2000B84}"/>
                </a:ext>
              </a:extLst>
            </p:cNvPr>
            <p:cNvSpPr txBox="1"/>
            <p:nvPr/>
          </p:nvSpPr>
          <p:spPr>
            <a:xfrm>
              <a:off x="6365670" y="3646807"/>
              <a:ext cx="7617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00" dirty="0" err="1"/>
                <a:t>ActivatedRoute</a:t>
              </a:r>
              <a:endParaRPr lang="en-US" sz="700" dirty="0"/>
            </a:p>
            <a:p>
              <a:pPr algn="r"/>
              <a:r>
                <a:rPr lang="en-US" sz="700" dirty="0" err="1"/>
                <a:t>ParamMap</a:t>
              </a:r>
              <a:endParaRPr lang="en-US" sz="1600" dirty="0"/>
            </a:p>
          </p:txBody>
        </p:sp>
        <p:cxnSp>
          <p:nvCxnSpPr>
            <p:cNvPr id="103" name="Connector: Elbow 102">
              <a:extLst>
                <a:ext uri="{FF2B5EF4-FFF2-40B4-BE49-F238E27FC236}">
                  <a16:creationId xmlns:a16="http://schemas.microsoft.com/office/drawing/2014/main" id="{EA7EA10B-C142-A315-6155-F87212E1B2D1}"/>
                </a:ext>
              </a:extLst>
            </p:cNvPr>
            <p:cNvCxnSpPr>
              <a:stCxn id="10" idx="3"/>
              <a:endCxn id="16" idx="1"/>
            </p:cNvCxnSpPr>
            <p:nvPr/>
          </p:nvCxnSpPr>
          <p:spPr>
            <a:xfrm>
              <a:off x="3169561" y="2960687"/>
              <a:ext cx="3219924" cy="1077567"/>
            </a:xfrm>
            <a:prstGeom prst="bentConnector3">
              <a:avLst>
                <a:gd name="adj1" fmla="val 45563"/>
              </a:avLst>
            </a:prstGeom>
            <a:ln w="9525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46CA1346-133A-BAAA-7243-A2974D26873D}"/>
                </a:ext>
              </a:extLst>
            </p:cNvPr>
            <p:cNvSpPr txBox="1"/>
            <p:nvPr/>
          </p:nvSpPr>
          <p:spPr>
            <a:xfrm>
              <a:off x="4979407" y="2134575"/>
              <a:ext cx="4443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Home</a:t>
              </a:r>
            </a:p>
            <a:p>
              <a:r>
                <a:rPr lang="en-US" sz="700" dirty="0"/>
                <a:t>Button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F34AC26A-30CB-CD23-6099-8D87CBF3DC68}"/>
                </a:ext>
              </a:extLst>
            </p:cNvPr>
            <p:cNvSpPr txBox="1"/>
            <p:nvPr/>
          </p:nvSpPr>
          <p:spPr>
            <a:xfrm>
              <a:off x="7038323" y="3229793"/>
              <a:ext cx="5004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Item</a:t>
              </a:r>
            </a:p>
            <a:p>
              <a:r>
                <a:rPr lang="en-US" sz="700" dirty="0"/>
                <a:t>selected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7CD48739-B0EF-7FE3-B44E-6C0AD5F820A1}"/>
                </a:ext>
              </a:extLst>
            </p:cNvPr>
            <p:cNvSpPr txBox="1"/>
            <p:nvPr/>
          </p:nvSpPr>
          <p:spPr>
            <a:xfrm>
              <a:off x="4927913" y="4451578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Login</a:t>
              </a:r>
            </a:p>
            <a:p>
              <a:r>
                <a:rPr lang="en-US" sz="700" dirty="0"/>
                <a:t>successful</a:t>
              </a:r>
            </a:p>
          </p:txBody>
        </p:sp>
        <p:cxnSp>
          <p:nvCxnSpPr>
            <p:cNvPr id="108" name="Connector: Curved 107">
              <a:extLst>
                <a:ext uri="{FF2B5EF4-FFF2-40B4-BE49-F238E27FC236}">
                  <a16:creationId xmlns:a16="http://schemas.microsoft.com/office/drawing/2014/main" id="{C3804539-7B0D-3BD0-2DC6-97E499DECA6A}"/>
                </a:ext>
              </a:extLst>
            </p:cNvPr>
            <p:cNvCxnSpPr>
              <a:cxnSpLocks/>
              <a:stCxn id="16" idx="3"/>
            </p:cNvCxnSpPr>
            <p:nvPr/>
          </p:nvCxnSpPr>
          <p:spPr>
            <a:xfrm flipH="1" flipV="1">
              <a:off x="6085243" y="2740600"/>
              <a:ext cx="1695188" cy="1297654"/>
            </a:xfrm>
            <a:prstGeom prst="curvedConnector4">
              <a:avLst>
                <a:gd name="adj1" fmla="val -13485"/>
                <a:gd name="adj2" fmla="val 142206"/>
              </a:avLst>
            </a:prstGeom>
            <a:ln w="19050" cmpd="dbl">
              <a:solidFill>
                <a:schemeClr val="accent3">
                  <a:lumMod val="50000"/>
                </a:schemeClr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77772A9E-A39B-988E-8565-A59D3B23939D}"/>
                </a:ext>
              </a:extLst>
            </p:cNvPr>
            <p:cNvSpPr txBox="1"/>
            <p:nvPr/>
          </p:nvSpPr>
          <p:spPr>
            <a:xfrm>
              <a:off x="7533305" y="2607829"/>
              <a:ext cx="4379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Order</a:t>
              </a:r>
            </a:p>
            <a:p>
              <a:r>
                <a:rPr lang="en-US" sz="700" dirty="0"/>
                <a:t>placed</a:t>
              </a:r>
            </a:p>
          </p:txBody>
        </p:sp>
        <p:cxnSp>
          <p:nvCxnSpPr>
            <p:cNvPr id="115" name="Connector: Curved 114">
              <a:extLst>
                <a:ext uri="{FF2B5EF4-FFF2-40B4-BE49-F238E27FC236}">
                  <a16:creationId xmlns:a16="http://schemas.microsoft.com/office/drawing/2014/main" id="{29075314-CE29-618B-5161-046C28AFF3AB}"/>
                </a:ext>
              </a:extLst>
            </p:cNvPr>
            <p:cNvCxnSpPr>
              <a:cxnSpLocks/>
              <a:stCxn id="146" idx="4"/>
              <a:endCxn id="15" idx="3"/>
            </p:cNvCxnSpPr>
            <p:nvPr/>
          </p:nvCxnSpPr>
          <p:spPr>
            <a:xfrm rot="5400000">
              <a:off x="6981860" y="2938101"/>
              <a:ext cx="1113010" cy="3560812"/>
            </a:xfrm>
            <a:prstGeom prst="curvedConnector2">
              <a:avLst/>
            </a:prstGeom>
            <a:ln w="15875">
              <a:solidFill>
                <a:schemeClr val="accent4">
                  <a:lumMod val="7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ctor: Curved 117">
              <a:extLst>
                <a:ext uri="{FF2B5EF4-FFF2-40B4-BE49-F238E27FC236}">
                  <a16:creationId xmlns:a16="http://schemas.microsoft.com/office/drawing/2014/main" id="{79E8F292-0797-51FE-EE6D-12F9C4CCC5D7}"/>
                </a:ext>
              </a:extLst>
            </p:cNvPr>
            <p:cNvCxnSpPr>
              <a:cxnSpLocks/>
              <a:stCxn id="145" idx="1"/>
            </p:cNvCxnSpPr>
            <p:nvPr/>
          </p:nvCxnSpPr>
          <p:spPr>
            <a:xfrm rot="16200000" flipH="1" flipV="1">
              <a:off x="8219695" y="3052136"/>
              <a:ext cx="282894" cy="1427975"/>
            </a:xfrm>
            <a:prstGeom prst="curvedConnector3">
              <a:avLst>
                <a:gd name="adj1" fmla="val -92438"/>
              </a:avLst>
            </a:prstGeom>
            <a:ln w="12700">
              <a:solidFill>
                <a:schemeClr val="accent4">
                  <a:lumMod val="7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ctor: Curved 120">
              <a:extLst>
                <a:ext uri="{FF2B5EF4-FFF2-40B4-BE49-F238E27FC236}">
                  <a16:creationId xmlns:a16="http://schemas.microsoft.com/office/drawing/2014/main" id="{37F7774F-920F-1C49-F27F-EF92FCF10F62}"/>
                </a:ext>
              </a:extLst>
            </p:cNvPr>
            <p:cNvCxnSpPr>
              <a:cxnSpLocks/>
              <a:stCxn id="16" idx="3"/>
              <a:endCxn id="146" idx="2"/>
            </p:cNvCxnSpPr>
            <p:nvPr/>
          </p:nvCxnSpPr>
          <p:spPr>
            <a:xfrm>
              <a:off x="7780431" y="4038254"/>
              <a:ext cx="1100427" cy="11416"/>
            </a:xfrm>
            <a:prstGeom prst="curvedConnector3">
              <a:avLst/>
            </a:prstGeom>
            <a:ln w="12700">
              <a:solidFill>
                <a:schemeClr val="accent4">
                  <a:lumMod val="7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ctor: Curved 122">
              <a:extLst>
                <a:ext uri="{FF2B5EF4-FFF2-40B4-BE49-F238E27FC236}">
                  <a16:creationId xmlns:a16="http://schemas.microsoft.com/office/drawing/2014/main" id="{756D0262-FCE3-C198-0C97-B15851755D37}"/>
                </a:ext>
              </a:extLst>
            </p:cNvPr>
            <p:cNvCxnSpPr>
              <a:cxnSpLocks/>
              <a:stCxn id="145" idx="0"/>
            </p:cNvCxnSpPr>
            <p:nvPr/>
          </p:nvCxnSpPr>
          <p:spPr>
            <a:xfrm rot="16200000" flipV="1">
              <a:off x="7436680" y="1671017"/>
              <a:ext cx="844481" cy="2997037"/>
            </a:xfrm>
            <a:prstGeom prst="curvedConnector3">
              <a:avLst>
                <a:gd name="adj1" fmla="val 176363"/>
              </a:avLst>
            </a:prstGeom>
            <a:ln w="12700">
              <a:solidFill>
                <a:schemeClr val="accent4">
                  <a:lumMod val="75000"/>
                </a:schemeClr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87609B31-6F9C-0E2E-1EB5-7D2B01656B3E}"/>
                </a:ext>
              </a:extLst>
            </p:cNvPr>
            <p:cNvGrpSpPr/>
            <p:nvPr/>
          </p:nvGrpSpPr>
          <p:grpSpPr>
            <a:xfrm>
              <a:off x="10232943" y="3275959"/>
              <a:ext cx="914400" cy="1044039"/>
              <a:chOff x="10047202" y="3275959"/>
              <a:chExt cx="914400" cy="1044039"/>
            </a:xfrm>
          </p:grpSpPr>
          <p:pic>
            <p:nvPicPr>
              <p:cNvPr id="113" name="Graphic 112" descr="Database with solid fill">
                <a:extLst>
                  <a:ext uri="{FF2B5EF4-FFF2-40B4-BE49-F238E27FC236}">
                    <a16:creationId xmlns:a16="http://schemas.microsoft.com/office/drawing/2014/main" id="{F2926EC1-FB10-EB04-21C6-1A3B42E0B6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0047202" y="3405598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ABF553DB-A228-02BC-68EA-7B5D9DDCDCF7}"/>
                  </a:ext>
                </a:extLst>
              </p:cNvPr>
              <p:cNvSpPr txBox="1"/>
              <p:nvPr/>
            </p:nvSpPr>
            <p:spPr>
              <a:xfrm>
                <a:off x="10166809" y="3275959"/>
                <a:ext cx="675185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chemeClr val="dk1"/>
                    </a:solidFill>
                  </a:rPr>
                  <a:t>Json server</a:t>
                </a:r>
              </a:p>
            </p:txBody>
          </p:sp>
        </p:grp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3B9E79C6-CD61-FC3B-5DA7-ABB1E2826F52}"/>
                </a:ext>
              </a:extLst>
            </p:cNvPr>
            <p:cNvSpPr/>
            <p:nvPr/>
          </p:nvSpPr>
          <p:spPr>
            <a:xfrm>
              <a:off x="8958193" y="3591776"/>
              <a:ext cx="798490" cy="22466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 err="1">
                  <a:solidFill>
                    <a:schemeClr val="accent5">
                      <a:lumMod val="50000"/>
                    </a:schemeClr>
                  </a:solidFill>
                </a:rPr>
                <a:t>ItemService</a:t>
              </a:r>
              <a:endParaRPr lang="en-US" sz="400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94C492AD-A268-0D93-CBCD-F23D0A01C5A6}"/>
                </a:ext>
              </a:extLst>
            </p:cNvPr>
            <p:cNvSpPr/>
            <p:nvPr/>
          </p:nvSpPr>
          <p:spPr>
            <a:xfrm>
              <a:off x="8880858" y="3937338"/>
              <a:ext cx="875825" cy="22466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 err="1">
                  <a:solidFill>
                    <a:schemeClr val="accent5">
                      <a:lumMod val="50000"/>
                    </a:schemeClr>
                  </a:solidFill>
                </a:rPr>
                <a:t>OrderService</a:t>
              </a:r>
              <a:endParaRPr lang="en-US" sz="400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456B0225-E9C1-FA3F-9F99-E50AA5C46070}"/>
                </a:ext>
              </a:extLst>
            </p:cNvPr>
            <p:cNvCxnSpPr>
              <a:cxnSpLocks/>
              <a:stCxn id="145" idx="6"/>
            </p:cNvCxnSpPr>
            <p:nvPr/>
          </p:nvCxnSpPr>
          <p:spPr>
            <a:xfrm>
              <a:off x="9756683" y="3704108"/>
              <a:ext cx="668430" cy="0"/>
            </a:xfrm>
            <a:prstGeom prst="straightConnector1">
              <a:avLst/>
            </a:prstGeom>
            <a:ln w="25400" cmpd="dbl">
              <a:solidFill>
                <a:schemeClr val="accent4">
                  <a:lumMod val="50000"/>
                </a:schemeClr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Arrow Connector 166">
              <a:extLst>
                <a:ext uri="{FF2B5EF4-FFF2-40B4-BE49-F238E27FC236}">
                  <a16:creationId xmlns:a16="http://schemas.microsoft.com/office/drawing/2014/main" id="{C71B1A1C-DB90-9C02-DBC6-2C0CCF24C3D6}"/>
                </a:ext>
              </a:extLst>
            </p:cNvPr>
            <p:cNvCxnSpPr>
              <a:stCxn id="146" idx="6"/>
            </p:cNvCxnSpPr>
            <p:nvPr/>
          </p:nvCxnSpPr>
          <p:spPr>
            <a:xfrm flipV="1">
              <a:off x="9756683" y="4036401"/>
              <a:ext cx="668430" cy="13269"/>
            </a:xfrm>
            <a:prstGeom prst="straightConnector1">
              <a:avLst/>
            </a:prstGeom>
            <a:ln w="25400" cmpd="dbl">
              <a:solidFill>
                <a:schemeClr val="accent4">
                  <a:lumMod val="50000"/>
                </a:schemeClr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>
              <a:extLst>
                <a:ext uri="{FF2B5EF4-FFF2-40B4-BE49-F238E27FC236}">
                  <a16:creationId xmlns:a16="http://schemas.microsoft.com/office/drawing/2014/main" id="{AD9AB57B-04B7-1BEF-C23A-D347D7898ABF}"/>
                </a:ext>
              </a:extLst>
            </p:cNvPr>
            <p:cNvSpPr txBox="1"/>
            <p:nvPr/>
          </p:nvSpPr>
          <p:spPr>
            <a:xfrm rot="20806159">
              <a:off x="7331601" y="4897617"/>
              <a:ext cx="611065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err="1"/>
                <a:t>getOrders</a:t>
              </a:r>
              <a:r>
                <a:rPr lang="en-US" sz="700" dirty="0"/>
                <a:t>()</a:t>
              </a:r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592FA306-56E5-B3EE-495A-2B9519A465A2}"/>
                </a:ext>
              </a:extLst>
            </p:cNvPr>
            <p:cNvSpPr txBox="1"/>
            <p:nvPr/>
          </p:nvSpPr>
          <p:spPr>
            <a:xfrm>
              <a:off x="8162058" y="3197503"/>
              <a:ext cx="604653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err="1"/>
                <a:t>getItem</a:t>
              </a:r>
              <a:r>
                <a:rPr lang="en-US" sz="700" dirty="0"/>
                <a:t>(id)</a:t>
              </a:r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68DAF7B5-68ED-C806-C0EA-491EA540A2B4}"/>
                </a:ext>
              </a:extLst>
            </p:cNvPr>
            <p:cNvSpPr txBox="1"/>
            <p:nvPr/>
          </p:nvSpPr>
          <p:spPr>
            <a:xfrm>
              <a:off x="7930143" y="4019903"/>
              <a:ext cx="82586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err="1"/>
                <a:t>saveOrder</a:t>
              </a:r>
              <a:r>
                <a:rPr lang="en-US" sz="700" dirty="0"/>
                <a:t>(order)</a:t>
              </a:r>
            </a:p>
          </p:txBody>
        </p: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0BAAE73E-23B6-D837-D53D-4585EDA6FCAF}"/>
                </a:ext>
              </a:extLst>
            </p:cNvPr>
            <p:cNvSpPr txBox="1"/>
            <p:nvPr/>
          </p:nvSpPr>
          <p:spPr>
            <a:xfrm>
              <a:off x="9893368" y="3705724"/>
              <a:ext cx="38023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REST</a:t>
              </a:r>
            </a:p>
            <a:p>
              <a:r>
                <a:rPr lang="en-US" sz="700" dirty="0"/>
                <a:t>APIs</a:t>
              </a: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169FE919-C0F5-F692-C5A2-FEA4ACF9739E}"/>
                </a:ext>
              </a:extLst>
            </p:cNvPr>
            <p:cNvSpPr txBox="1"/>
            <p:nvPr/>
          </p:nvSpPr>
          <p:spPr>
            <a:xfrm rot="1553546">
              <a:off x="8125482" y="2258795"/>
              <a:ext cx="56938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 err="1"/>
                <a:t>getItems</a:t>
              </a:r>
              <a:r>
                <a:rPr lang="en-US" sz="700" dirty="0"/>
                <a:t>()</a:t>
              </a: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B0EA01B8-C3FE-D628-82A5-9EBD7A923BEA}"/>
                </a:ext>
              </a:extLst>
            </p:cNvPr>
            <p:cNvSpPr/>
            <p:nvPr/>
          </p:nvSpPr>
          <p:spPr>
            <a:xfrm>
              <a:off x="752475" y="4605466"/>
              <a:ext cx="2154824" cy="175088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74560DE2-C8E8-5CAB-A756-D0C898190F73}"/>
                </a:ext>
              </a:extLst>
            </p:cNvPr>
            <p:cNvSpPr txBox="1"/>
            <p:nvPr/>
          </p:nvSpPr>
          <p:spPr>
            <a:xfrm>
              <a:off x="740086" y="4610598"/>
              <a:ext cx="6607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Legend</a:t>
              </a:r>
            </a:p>
          </p:txBody>
        </p: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6CFFFB50-7CB7-F11E-980E-60FA32C4DA8D}"/>
                </a:ext>
              </a:extLst>
            </p:cNvPr>
            <p:cNvGrpSpPr/>
            <p:nvPr/>
          </p:nvGrpSpPr>
          <p:grpSpPr>
            <a:xfrm>
              <a:off x="909637" y="5034140"/>
              <a:ext cx="1768372" cy="261610"/>
              <a:chOff x="909637" y="5034140"/>
              <a:chExt cx="1768372" cy="261610"/>
            </a:xfrm>
          </p:grpSpPr>
          <p:cxnSp>
            <p:nvCxnSpPr>
              <p:cNvPr id="174" name="Straight Arrow Connector 173">
                <a:extLst>
                  <a:ext uri="{FF2B5EF4-FFF2-40B4-BE49-F238E27FC236}">
                    <a16:creationId xmlns:a16="http://schemas.microsoft.com/office/drawing/2014/main" id="{0F724254-B8D0-0797-C7BE-BA80E6B071E6}"/>
                  </a:ext>
                </a:extLst>
              </p:cNvPr>
              <p:cNvCxnSpPr/>
              <p:nvPr/>
            </p:nvCxnSpPr>
            <p:spPr>
              <a:xfrm>
                <a:off x="909637" y="5165749"/>
                <a:ext cx="309563" cy="0"/>
              </a:xfrm>
              <a:prstGeom prst="straightConnector1">
                <a:avLst/>
              </a:prstGeom>
              <a:ln w="952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1" name="TextBox 180">
                <a:extLst>
                  <a:ext uri="{FF2B5EF4-FFF2-40B4-BE49-F238E27FC236}">
                    <a16:creationId xmlns:a16="http://schemas.microsoft.com/office/drawing/2014/main" id="{7EC5E71D-115F-988A-F540-4420A015BE5B}"/>
                  </a:ext>
                </a:extLst>
              </p:cNvPr>
              <p:cNvSpPr txBox="1"/>
              <p:nvPr/>
            </p:nvSpPr>
            <p:spPr>
              <a:xfrm>
                <a:off x="1212543" y="5034140"/>
                <a:ext cx="1465466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App linkage hierarchy</a:t>
                </a:r>
              </a:p>
            </p:txBody>
          </p:sp>
        </p:grp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D43BD684-CD33-025A-D4FD-89724EF233B6}"/>
                </a:ext>
              </a:extLst>
            </p:cNvPr>
            <p:cNvGrpSpPr/>
            <p:nvPr/>
          </p:nvGrpSpPr>
          <p:grpSpPr>
            <a:xfrm>
              <a:off x="898173" y="5347507"/>
              <a:ext cx="1061447" cy="261610"/>
              <a:chOff x="909637" y="5034140"/>
              <a:chExt cx="1061447" cy="261610"/>
            </a:xfrm>
          </p:grpSpPr>
          <p:cxnSp>
            <p:nvCxnSpPr>
              <p:cNvPr id="184" name="Straight Arrow Connector 183">
                <a:extLst>
                  <a:ext uri="{FF2B5EF4-FFF2-40B4-BE49-F238E27FC236}">
                    <a16:creationId xmlns:a16="http://schemas.microsoft.com/office/drawing/2014/main" id="{D4AA5E8B-8B8E-AA15-FB38-81C9129DDDC8}"/>
                  </a:ext>
                </a:extLst>
              </p:cNvPr>
              <p:cNvCxnSpPr/>
              <p:nvPr/>
            </p:nvCxnSpPr>
            <p:spPr>
              <a:xfrm>
                <a:off x="909637" y="5165749"/>
                <a:ext cx="309563" cy="0"/>
              </a:xfrm>
              <a:prstGeom prst="straightConnector1">
                <a:avLst/>
              </a:prstGeom>
              <a:ln w="25400" cmpd="dbl">
                <a:solidFill>
                  <a:schemeClr val="accent3">
                    <a:lumMod val="50000"/>
                  </a:schemeClr>
                </a:solidFill>
                <a:tailEnd type="stealt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5CC82CEB-99A4-0EF3-38D3-80B9A63E74BE}"/>
                  </a:ext>
                </a:extLst>
              </p:cNvPr>
              <p:cNvSpPr txBox="1"/>
              <p:nvPr/>
            </p:nvSpPr>
            <p:spPr>
              <a:xfrm>
                <a:off x="1212543" y="5034140"/>
                <a:ext cx="75854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User path</a:t>
                </a:r>
              </a:p>
            </p:txBody>
          </p:sp>
        </p:grpSp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140C1DD4-606D-4A29-6237-32A1304C5902}"/>
                </a:ext>
              </a:extLst>
            </p:cNvPr>
            <p:cNvGrpSpPr/>
            <p:nvPr/>
          </p:nvGrpSpPr>
          <p:grpSpPr>
            <a:xfrm>
              <a:off x="898173" y="5660874"/>
              <a:ext cx="1047020" cy="261610"/>
              <a:chOff x="909637" y="5034140"/>
              <a:chExt cx="1047020" cy="261610"/>
            </a:xfrm>
          </p:grpSpPr>
          <p:cxnSp>
            <p:nvCxnSpPr>
              <p:cNvPr id="187" name="Straight Arrow Connector 186">
                <a:extLst>
                  <a:ext uri="{FF2B5EF4-FFF2-40B4-BE49-F238E27FC236}">
                    <a16:creationId xmlns:a16="http://schemas.microsoft.com/office/drawing/2014/main" id="{FCE56FB3-ED34-E29C-E09B-29C0A3A7804A}"/>
                  </a:ext>
                </a:extLst>
              </p:cNvPr>
              <p:cNvCxnSpPr/>
              <p:nvPr/>
            </p:nvCxnSpPr>
            <p:spPr>
              <a:xfrm>
                <a:off x="909637" y="5165749"/>
                <a:ext cx="309563" cy="0"/>
              </a:xfrm>
              <a:prstGeom prst="straightConnector1">
                <a:avLst/>
              </a:prstGeom>
              <a:ln w="12700">
                <a:solidFill>
                  <a:schemeClr val="accent4">
                    <a:lumMod val="75000"/>
                  </a:schemeClr>
                </a:solidFill>
                <a:prstDash val="sysDash"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8" name="TextBox 187">
                <a:extLst>
                  <a:ext uri="{FF2B5EF4-FFF2-40B4-BE49-F238E27FC236}">
                    <a16:creationId xmlns:a16="http://schemas.microsoft.com/office/drawing/2014/main" id="{0913F6A7-7F0B-8CB2-0A85-524A083B9292}"/>
                  </a:ext>
                </a:extLst>
              </p:cNvPr>
              <p:cNvSpPr txBox="1"/>
              <p:nvPr/>
            </p:nvSpPr>
            <p:spPr>
              <a:xfrm>
                <a:off x="1212543" y="5034140"/>
                <a:ext cx="74411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Data flow</a:t>
                </a:r>
              </a:p>
            </p:txBody>
          </p:sp>
        </p:grpSp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61E61012-C564-0E23-8855-E74654B5569F}"/>
                </a:ext>
              </a:extLst>
            </p:cNvPr>
            <p:cNvGrpSpPr/>
            <p:nvPr/>
          </p:nvGrpSpPr>
          <p:grpSpPr>
            <a:xfrm>
              <a:off x="898173" y="5975045"/>
              <a:ext cx="1499067" cy="261610"/>
              <a:chOff x="909637" y="5034140"/>
              <a:chExt cx="1499067" cy="261610"/>
            </a:xfrm>
          </p:grpSpPr>
          <p:cxnSp>
            <p:nvCxnSpPr>
              <p:cNvPr id="190" name="Straight Arrow Connector 189">
                <a:extLst>
                  <a:ext uri="{FF2B5EF4-FFF2-40B4-BE49-F238E27FC236}">
                    <a16:creationId xmlns:a16="http://schemas.microsoft.com/office/drawing/2014/main" id="{5AD85326-1EEE-C838-53A0-46FC27507C5E}"/>
                  </a:ext>
                </a:extLst>
              </p:cNvPr>
              <p:cNvCxnSpPr/>
              <p:nvPr/>
            </p:nvCxnSpPr>
            <p:spPr>
              <a:xfrm>
                <a:off x="909637" y="5165749"/>
                <a:ext cx="309563" cy="0"/>
              </a:xfrm>
              <a:prstGeom prst="straightConnector1">
                <a:avLst/>
              </a:prstGeom>
              <a:ln w="95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1" name="TextBox 190">
                <a:extLst>
                  <a:ext uri="{FF2B5EF4-FFF2-40B4-BE49-F238E27FC236}">
                    <a16:creationId xmlns:a16="http://schemas.microsoft.com/office/drawing/2014/main" id="{B4EA5B92-F15C-C7C9-1C6A-B76B41205246}"/>
                  </a:ext>
                </a:extLst>
              </p:cNvPr>
              <p:cNvSpPr txBox="1"/>
              <p:nvPr/>
            </p:nvSpPr>
            <p:spPr>
              <a:xfrm>
                <a:off x="1212543" y="5034140"/>
                <a:ext cx="119616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Anchor links flow</a:t>
                </a:r>
              </a:p>
            </p:txBody>
          </p:sp>
        </p:grp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E4CFFAA4-C932-8315-D424-DAF51AA5A527}"/>
                </a:ext>
              </a:extLst>
            </p:cNvPr>
            <p:cNvSpPr txBox="1"/>
            <p:nvPr/>
          </p:nvSpPr>
          <p:spPr>
            <a:xfrm>
              <a:off x="6880381" y="4186026"/>
              <a:ext cx="729687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00" dirty="0"/>
                <a:t>Navigate away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9070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104332FF-8349-42A5-B5C8-5EE3825C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B73D287-48F0-41E2-8B0B-DE4C7D175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21348" y="5364542"/>
            <a:ext cx="1562428" cy="1493465"/>
            <a:chOff x="3121343" y="4864099"/>
            <a:chExt cx="2085971" cy="1993901"/>
          </a:xfrm>
          <a:solidFill>
            <a:schemeClr val="tx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BC3C2F6-A83E-46F7-89F9-C282A9234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38556" y="4981312"/>
              <a:ext cx="442726" cy="44272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D78D60A-D765-47AF-BF8C-DD38B67493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8809" y="4871565"/>
              <a:ext cx="902626" cy="902626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B61CBF5-5283-4C6A-9049-AA88E1756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21343" y="4864099"/>
              <a:ext cx="1152732" cy="1152732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A00BB8-8401-4CFA-A40C-8A60D39AE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152324" y="4894707"/>
              <a:ext cx="1321462" cy="1321838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2F6FC59-F5F7-4ED5-8DCD-CF1060899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15037" y="4957793"/>
              <a:ext cx="1428975" cy="1428975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124749C-25FB-43F3-97CC-16D3738B1E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301642" y="5044398"/>
              <a:ext cx="1490195" cy="1490195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3CAAC4D-89A7-40FC-A14D-14E7137A5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09523" y="5152279"/>
              <a:ext cx="1509607" cy="1509607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9F8FFC8-0941-4853-894E-6FBB72564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38685" y="5279576"/>
              <a:ext cx="1488326" cy="1490192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84F021A-2C9B-422B-8408-BB819B314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83896" y="5426652"/>
              <a:ext cx="1429720" cy="1429720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53138C4-3227-4945-9CE8-AF90A759D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01021" y="5597624"/>
              <a:ext cx="1275308" cy="1260376"/>
            </a:xfrm>
            <a:custGeom>
              <a:avLst/>
              <a:gdLst>
                <a:gd name="connsiteX0" fmla="*/ 1260376 w 1275308"/>
                <a:gd name="connsiteY0" fmla="*/ 0 h 1260376"/>
                <a:gd name="connsiteX1" fmla="*/ 1275308 w 1275308"/>
                <a:gd name="connsiteY1" fmla="*/ 52634 h 1260376"/>
                <a:gd name="connsiteX2" fmla="*/ 67566 w 1275308"/>
                <a:gd name="connsiteY2" fmla="*/ 1260376 h 1260376"/>
                <a:gd name="connsiteX3" fmla="*/ 0 w 1275308"/>
                <a:gd name="connsiteY3" fmla="*/ 1260376 h 126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5308" h="1260376">
                  <a:moveTo>
                    <a:pt x="1260376" y="0"/>
                  </a:moveTo>
                  <a:cubicBezTo>
                    <a:pt x="1265977" y="17174"/>
                    <a:pt x="1270829" y="34716"/>
                    <a:pt x="1275308" y="52634"/>
                  </a:cubicBezTo>
                  <a:lnTo>
                    <a:pt x="67566" y="1260376"/>
                  </a:lnTo>
                  <a:lnTo>
                    <a:pt x="0" y="1260376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C9C4482-176D-49FB-BFC0-2DCD9283E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41456" y="5797338"/>
              <a:ext cx="1065858" cy="1060662"/>
            </a:xfrm>
            <a:custGeom>
              <a:avLst/>
              <a:gdLst>
                <a:gd name="connsiteX0" fmla="*/ 1061006 w 1065858"/>
                <a:gd name="connsiteY0" fmla="*/ 0 h 1060662"/>
                <a:gd name="connsiteX1" fmla="*/ 1065858 w 1065858"/>
                <a:gd name="connsiteY1" fmla="*/ 62342 h 1060662"/>
                <a:gd name="connsiteX2" fmla="*/ 67196 w 1065858"/>
                <a:gd name="connsiteY2" fmla="*/ 1060662 h 1060662"/>
                <a:gd name="connsiteX3" fmla="*/ 0 w 1065858"/>
                <a:gd name="connsiteY3" fmla="*/ 1060662 h 1060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5858" h="1060662">
                  <a:moveTo>
                    <a:pt x="1061006" y="0"/>
                  </a:moveTo>
                  <a:cubicBezTo>
                    <a:pt x="1063248" y="20905"/>
                    <a:pt x="1064741" y="41809"/>
                    <a:pt x="1065858" y="62342"/>
                  </a:cubicBezTo>
                  <a:lnTo>
                    <a:pt x="67196" y="1060662"/>
                  </a:lnTo>
                  <a:lnTo>
                    <a:pt x="0" y="106066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37D9F02-FC5F-4AA6-83BD-AE4EC012D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1830" y="6039978"/>
              <a:ext cx="818022" cy="818022"/>
            </a:xfrm>
            <a:custGeom>
              <a:avLst/>
              <a:gdLst>
                <a:gd name="connsiteX0" fmla="*/ 818022 w 818022"/>
                <a:gd name="connsiteY0" fmla="*/ 0 h 818022"/>
                <a:gd name="connsiteX1" fmla="*/ 804584 w 818022"/>
                <a:gd name="connsiteY1" fmla="*/ 80632 h 818022"/>
                <a:gd name="connsiteX2" fmla="*/ 67190 w 818022"/>
                <a:gd name="connsiteY2" fmla="*/ 818022 h 818022"/>
                <a:gd name="connsiteX3" fmla="*/ 0 w 818022"/>
                <a:gd name="connsiteY3" fmla="*/ 818022 h 81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8022" h="818022">
                  <a:moveTo>
                    <a:pt x="818022" y="0"/>
                  </a:moveTo>
                  <a:cubicBezTo>
                    <a:pt x="814660" y="27250"/>
                    <a:pt x="810180" y="53755"/>
                    <a:pt x="804584" y="80632"/>
                  </a:cubicBezTo>
                  <a:lnTo>
                    <a:pt x="67190" y="818022"/>
                  </a:lnTo>
                  <a:lnTo>
                    <a:pt x="0" y="818022"/>
                  </a:ln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23DF942-E0FC-4481-99E4-5EDE1F760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47375" y="6390131"/>
              <a:ext cx="442354" cy="442354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61FD66CD-C792-2D3B-3EAA-537F9486A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/>
              <a:t>Further Improvements</a:t>
            </a: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3CCA69EF-E8B5-4598-BEAD-258F15765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5862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685D65ED-8248-4E7D-AF41-C2685CAE7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90894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85EE7F-B304-F2F3-1BBB-029B37A6D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80967E29-1480-472A-9FC5-C4768A52587C}" type="slidenum">
              <a:rPr kumimoji="0" lang="en-US" i="0" u="none" strike="noStrike" normalizeH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i="0" u="none" strike="noStrike" normalizeH="0" noProof="0">
              <a:ln>
                <a:noFill/>
              </a:ln>
              <a:effectLst/>
              <a:uLnTx/>
              <a:uFillTx/>
            </a:endParaRPr>
          </a:p>
        </p:txBody>
      </p:sp>
      <p:graphicFrame>
        <p:nvGraphicFramePr>
          <p:cNvPr id="12" name="Content Placeholder 6">
            <a:extLst>
              <a:ext uri="{FF2B5EF4-FFF2-40B4-BE49-F238E27FC236}">
                <a16:creationId xmlns:a16="http://schemas.microsoft.com/office/drawing/2014/main" id="{654720C0-2CE4-DAC6-F590-5397E67ACC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1403068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2372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276C9AB9-7ACB-402C-9FDE-54BA10C024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>
                                            <p:graphicEl>
                                              <a:dgm id="{276C9AB9-7ACB-402C-9FDE-54BA10C024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>
                                            <p:graphicEl>
                                              <a:dgm id="{276C9AB9-7ACB-402C-9FDE-54BA10C024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12724DD0-7A35-43C1-87D9-7D5D9042CF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>
                                            <p:graphicEl>
                                              <a:dgm id="{12724DD0-7A35-43C1-87D9-7D5D9042CF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>
                                            <p:graphicEl>
                                              <a:dgm id="{12724DD0-7A35-43C1-87D9-7D5D9042CF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0BE70E49-27EE-4AFA-8CC8-C36EDA730E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>
                                            <p:graphicEl>
                                              <a:dgm id="{0BE70E49-27EE-4AFA-8CC8-C36EDA730E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>
                                            <p:graphicEl>
                                              <a:dgm id="{0BE70E49-27EE-4AFA-8CC8-C36EDA730E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21363A33-1F31-4324-9DBF-D0D0F24805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>
                                            <p:graphicEl>
                                              <a:dgm id="{21363A33-1F31-4324-9DBF-D0D0F24805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>
                                            <p:graphicEl>
                                              <a:dgm id="{21363A33-1F31-4324-9DBF-D0D0F24805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ECD3DAB6-3A8A-433D-9F8E-657C4C0B05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>
                                            <p:graphicEl>
                                              <a:dgm id="{ECD3DAB6-3A8A-433D-9F8E-657C4C0B05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>
                                            <p:graphicEl>
                                              <a:dgm id="{ECD3DAB6-3A8A-433D-9F8E-657C4C0B05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BBA3ECB2-114C-497D-B22A-04803E88BD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>
                                            <p:graphicEl>
                                              <a:dgm id="{BBA3ECB2-114C-497D-B22A-04803E88BD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>
                                            <p:graphicEl>
                                              <a:dgm id="{BBA3ECB2-114C-497D-B22A-04803E88BD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5F209A51-FBF5-43EB-BCDF-FC1F5868FD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>
                                            <p:graphicEl>
                                              <a:dgm id="{5F209A51-FBF5-43EB-BCDF-FC1F5868FD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>
                                            <p:graphicEl>
                                              <a:dgm id="{5F209A51-FBF5-43EB-BCDF-FC1F5868FD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EE5BF89B-DDE7-460D-8558-F560E9961D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>
                                            <p:graphicEl>
                                              <a:dgm id="{EE5BF89B-DDE7-460D-8558-F560E9961D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>
                                            <p:graphicEl>
                                              <a:dgm id="{EE5BF89B-DDE7-460D-8558-F560E9961D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graphicEl>
                                              <a:dgm id="{000BA5EC-A6EE-426F-9006-46C1DA9D8C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2">
                                            <p:graphicEl>
                                              <a:dgm id="{000BA5EC-A6EE-426F-9006-46C1DA9D8C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">
                                            <p:graphicEl>
                                              <a:dgm id="{000BA5EC-A6EE-426F-9006-46C1DA9D8C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Graphic spid="12" grpId="0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17443-10BC-4078-8CF2-23E75B0CC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6784" y="396117"/>
            <a:ext cx="5217172" cy="115885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A3474-C14B-42A3-AF12-888807AB72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6783" y="1747592"/>
            <a:ext cx="5217173" cy="4351338"/>
          </a:xfrm>
        </p:spPr>
        <p:txBody>
          <a:bodyPr>
            <a:normAutofit/>
          </a:bodyPr>
          <a:lstStyle/>
          <a:p>
            <a:r>
              <a:rPr lang="en-US" dirty="0"/>
              <a:t>- Describing the Project Problem statement and the requirements</a:t>
            </a:r>
          </a:p>
          <a:p>
            <a:r>
              <a:rPr lang="en-US" dirty="0"/>
              <a:t>- Introducing the SPA</a:t>
            </a:r>
          </a:p>
          <a:p>
            <a:r>
              <a:rPr lang="en-US" dirty="0"/>
              <a:t>- Architecture and flow explanation</a:t>
            </a:r>
          </a:p>
          <a:p>
            <a:r>
              <a:rPr lang="en-US" dirty="0"/>
              <a:t>- SPA walkthrough and demo</a:t>
            </a:r>
          </a:p>
          <a:p>
            <a:r>
              <a:rPr lang="en-US" dirty="0"/>
              <a:t>- Future Enhancements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E773B-8D36-4868-AA55-1A3267727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10" name="Graphic 4">
            <a:extLst>
              <a:ext uri="{FF2B5EF4-FFF2-40B4-BE49-F238E27FC236}">
                <a16:creationId xmlns:a16="http://schemas.microsoft.com/office/drawing/2014/main" id="{B3F06BA9-200A-4546-8C17-44B9F05FF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905471" y="4389402"/>
            <a:ext cx="975170" cy="975170"/>
            <a:chOff x="5829300" y="3162300"/>
            <a:chExt cx="532257" cy="532257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400A030-8E40-42C9-BA7A-C57F560E28BD}"/>
                </a:ext>
              </a:extLst>
            </p:cNvPr>
            <p:cNvSpPr/>
            <p:nvPr/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A1CB66D-59CC-42E6-9F71-86AA8F1A83E5}"/>
                </a:ext>
              </a:extLst>
            </p:cNvPr>
            <p:cNvSpPr/>
            <p:nvPr/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52CF368-1DA1-4155-A52E-1D7117691AE2}"/>
                </a:ext>
              </a:extLst>
            </p:cNvPr>
            <p:cNvSpPr/>
            <p:nvPr/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CCA8E35-7EDC-4B54-84C6-7439052862AD}"/>
                </a:ext>
              </a:extLst>
            </p:cNvPr>
            <p:cNvSpPr/>
            <p:nvPr/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A6E2D90-3377-475B-908D-8DEFA47683EF}"/>
                </a:ext>
              </a:extLst>
            </p:cNvPr>
            <p:cNvSpPr/>
            <p:nvPr/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76911BE-DDD3-49C2-8777-60297A15722D}"/>
                </a:ext>
              </a:extLst>
            </p:cNvPr>
            <p:cNvSpPr/>
            <p:nvPr/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5515E5A-13FF-4F37-9082-C1584EE41A65}"/>
                </a:ext>
              </a:extLst>
            </p:cNvPr>
            <p:cNvSpPr/>
            <p:nvPr/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9C90979-3DFC-45AC-8666-5039DC14B0B5}"/>
                </a:ext>
              </a:extLst>
            </p:cNvPr>
            <p:cNvSpPr/>
            <p:nvPr/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569B7C0-8434-4008-B429-35208DBDC7CB}"/>
                </a:ext>
              </a:extLst>
            </p:cNvPr>
            <p:cNvSpPr/>
            <p:nvPr/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0C7D2AA-D66F-4FD5-BB00-10B56396B8A1}"/>
                </a:ext>
              </a:extLst>
            </p:cNvPr>
            <p:cNvSpPr/>
            <p:nvPr/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431D87-07CF-4EBC-97C6-C6BB01161057}"/>
                </a:ext>
              </a:extLst>
            </p:cNvPr>
            <p:cNvSpPr/>
            <p:nvPr/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9DF15BC-97AC-4CEB-A3B4-6F400C38A32F}"/>
                </a:ext>
              </a:extLst>
            </p:cNvPr>
            <p:cNvSpPr/>
            <p:nvPr/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DA02847-240E-4210-ABB0-6789739465D3}"/>
                </a:ext>
              </a:extLst>
            </p:cNvPr>
            <p:cNvSpPr/>
            <p:nvPr/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24" name="Picture Placeholder 23" descr="A group of chocolates on a table&#10;&#10;Description automatically generated">
            <a:extLst>
              <a:ext uri="{FF2B5EF4-FFF2-40B4-BE49-F238E27FC236}">
                <a16:creationId xmlns:a16="http://schemas.microsoft.com/office/drawing/2014/main" id="{C7738D11-BCB7-75FB-BAB6-F8D6B46F719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4754" b="4754"/>
          <a:stretch>
            <a:fillRect/>
          </a:stretch>
        </p:blipFill>
        <p:spPr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3394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209C3A7-31E6-4EE8-BF99-2440C094C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02785" y="1799431"/>
            <a:ext cx="4203323" cy="292735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7" name="Picture Placeholder 16" descr="Pink Cupcakes">
            <a:extLst>
              <a:ext uri="{FF2B5EF4-FFF2-40B4-BE49-F238E27FC236}">
                <a16:creationId xmlns:a16="http://schemas.microsoft.com/office/drawing/2014/main" id="{1537BDD2-04FD-449B-AD72-208CDFEE85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2225" y="1149350"/>
            <a:ext cx="4792663" cy="4227513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49C70-F913-4CB3-A901-694767834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lvl="0"/>
            <a:fld id="{F3450C42-9A0B-4425-92C2-70FCF7C45734}" type="slidenum">
              <a:rPr lang="en-US" noProof="0" smtClean="0"/>
              <a:pPr lvl="0"/>
              <a:t>20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7906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8CD1624-12C6-45A2-BF83-5AC901364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251" y="2518411"/>
            <a:ext cx="3863749" cy="1314996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59" name="Picture Placeholder 58" descr="Colorful Unicorn Biscuit">
            <a:extLst>
              <a:ext uri="{FF2B5EF4-FFF2-40B4-BE49-F238E27FC236}">
                <a16:creationId xmlns:a16="http://schemas.microsoft.com/office/drawing/2014/main" id="{FEDEE1A4-7174-4153-B6F5-C500B3C9756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23487" y="929609"/>
            <a:ext cx="2518114" cy="2518114"/>
          </a:xfrm>
        </p:spPr>
      </p:pic>
      <p:pic>
        <p:nvPicPr>
          <p:cNvPr id="55" name="Picture Placeholder 54" descr="Colorful Biscuits with smiley faces on them">
            <a:extLst>
              <a:ext uri="{FF2B5EF4-FFF2-40B4-BE49-F238E27FC236}">
                <a16:creationId xmlns:a16="http://schemas.microsoft.com/office/drawing/2014/main" id="{771EED1D-F177-4F26-9BF3-74717177BC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090426" y="86636"/>
            <a:ext cx="2952748" cy="2952748"/>
          </a:xfrm>
        </p:spPr>
      </p:pic>
      <p:pic>
        <p:nvPicPr>
          <p:cNvPr id="51" name="Picture Placeholder 50" descr="Colorful Unicorn Biscuits">
            <a:extLst>
              <a:ext uri="{FF2B5EF4-FFF2-40B4-BE49-F238E27FC236}">
                <a16:creationId xmlns:a16="http://schemas.microsoft.com/office/drawing/2014/main" id="{24E25DA2-AA49-400A-8535-7267DFF6700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82545" y="3175909"/>
            <a:ext cx="3454390" cy="3454390"/>
          </a:xfrm>
        </p:spPr>
      </p:pic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B0573956-0AA9-4FDF-8CDA-AC7558A89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lvl="0"/>
            <a:fld id="{5EA792F7-1D9E-4C7E-A103-E8EDFDC2691E}" type="slidenum">
              <a:rPr lang="en-US" noProof="0" smtClean="0"/>
              <a:pPr lvl="0"/>
              <a:t>21</a:t>
            </a:fld>
            <a:endParaRPr lang="en-US" noProof="0" dirty="0"/>
          </a:p>
        </p:txBody>
      </p:sp>
      <p:grpSp>
        <p:nvGrpSpPr>
          <p:cNvPr id="38" name="Graphic 185">
            <a:extLst>
              <a:ext uri="{FF2B5EF4-FFF2-40B4-BE49-F238E27FC236}">
                <a16:creationId xmlns:a16="http://schemas.microsoft.com/office/drawing/2014/main" id="{62ECD7B8-E70F-4597-823C-6C0A5EC4F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299333" y="5649598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74CB819-B1E4-4C4C-ABCB-151970A9A0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F2A7F6B-452F-4A76-87BA-468BA643B88A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B957824-0255-4243-A7A5-CE19287C250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067041A-231A-4FC6-ABA0-1B5F8A7315B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4ACB53C-8728-49C6-A574-EFB0416BCD4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1913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B17EDBE-4FB7-472F-B26B-EB9ECD77B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907" y="282800"/>
            <a:ext cx="5217172" cy="128867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E75E95A-A6B3-43C7-A552-1EAFCCA0A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906" y="1715151"/>
            <a:ext cx="5217173" cy="4351338"/>
          </a:xfrm>
        </p:spPr>
        <p:txBody>
          <a:bodyPr>
            <a:normAutofit/>
          </a:bodyPr>
          <a:lstStyle/>
          <a:p>
            <a:r>
              <a:rPr lang="en-US" dirty="0"/>
              <a:t>This presentation covers the single page application project assigned to leaners as culmination of the front-end course curriculum of the Full Stack Developer program at NIIT.</a:t>
            </a:r>
          </a:p>
          <a:p>
            <a:r>
              <a:rPr lang="en-US" dirty="0"/>
              <a:t>This project required the learners to apply and showcase the various technologies and skills learned during the different sprints of the course.</a:t>
            </a:r>
          </a:p>
        </p:txBody>
      </p:sp>
      <p:pic>
        <p:nvPicPr>
          <p:cNvPr id="365" name="Picture Placeholder 364" descr="A picture containing person, food, baking, dish">
            <a:extLst>
              <a:ext uri="{FF2B5EF4-FFF2-40B4-BE49-F238E27FC236}">
                <a16:creationId xmlns:a16="http://schemas.microsoft.com/office/drawing/2014/main" id="{5D035A4A-01E8-44C3-9E7B-2F3ACBCD93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5389" y="322503"/>
            <a:ext cx="4114800" cy="29310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Placeholder 10" descr="Colorful biscuits">
            <a:extLst>
              <a:ext uri="{FF2B5EF4-FFF2-40B4-BE49-F238E27FC236}">
                <a16:creationId xmlns:a16="http://schemas.microsoft.com/office/drawing/2014/main" id="{D4A20C46-A075-4415-A172-F3722C0ADE8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35389" y="3370011"/>
            <a:ext cx="4114799" cy="293103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C427CAEE-862D-4FE1-99F2-70274992024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EA792F7-1D9E-4C7E-A103-E8EDFDC2691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08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C7AE00E-3BDF-4D30-9783-F4262EB66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0765" y="324937"/>
            <a:ext cx="4024032" cy="2885715"/>
          </a:xfrm>
        </p:spPr>
        <p:txBody>
          <a:bodyPr>
            <a:normAutofit/>
          </a:bodyPr>
          <a:lstStyle/>
          <a:p>
            <a:r>
              <a:rPr lang="en-US" sz="5400" spc="0" dirty="0"/>
              <a:t>Problem Statement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840E350-A8AF-4AAF-93E3-4D6B5B4B1E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0765" y="3166312"/>
            <a:ext cx="4024032" cy="771802"/>
          </a:xfrm>
        </p:spPr>
        <p:txBody>
          <a:bodyPr/>
          <a:lstStyle/>
          <a:p>
            <a:r>
              <a:rPr lang="en-US" dirty="0"/>
              <a:t>Bake My Cake</a:t>
            </a:r>
          </a:p>
        </p:txBody>
      </p:sp>
      <p:pic>
        <p:nvPicPr>
          <p:cNvPr id="11" name="Picture Placeholder 10" descr="Colorful biscuits">
            <a:extLst>
              <a:ext uri="{FF2B5EF4-FFF2-40B4-BE49-F238E27FC236}">
                <a16:creationId xmlns:a16="http://schemas.microsoft.com/office/drawing/2014/main" id="{36024784-0D12-4D16-9964-11042AF42FD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01855" y="2166112"/>
            <a:ext cx="4773089" cy="454423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39444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6EF07A57-E63A-43C1-8559-98887F36A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ED44B8-3ABB-8652-B79F-9E254829A9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91324" y="1789614"/>
            <a:ext cx="6416355" cy="4172354"/>
          </a:xfrm>
        </p:spPr>
        <p:txBody>
          <a:bodyPr>
            <a:normAutofit/>
          </a:bodyPr>
          <a:lstStyle/>
          <a:p>
            <a:r>
              <a:rPr lang="en-US" sz="1600" dirty="0"/>
              <a:t>Create a streamlined and user-friendly single-page application utilizing Angular, named "Bake My Cake," designed to facilitate online requests for customized cakes, cookies, or brownies. </a:t>
            </a:r>
          </a:p>
          <a:p>
            <a:r>
              <a:rPr lang="en-US" sz="1600" dirty="0"/>
              <a:t>Showcase these delectable treats through appealing images and concise details, enabling users to effortlessly choose their desired items and input order specifics.</a:t>
            </a:r>
          </a:p>
          <a:p>
            <a:r>
              <a:rPr lang="en-US" sz="1600" dirty="0"/>
              <a:t>Implement a confirmation mechanism to ensure users validate their order details before navigating away from the order view. </a:t>
            </a:r>
          </a:p>
          <a:p>
            <a:r>
              <a:rPr lang="en-US" sz="1600" dirty="0"/>
              <a:t>Incorporate a search and filtering functionality for swift item selection based on user preferences. </a:t>
            </a:r>
          </a:p>
          <a:p>
            <a:r>
              <a:rPr lang="en-US" sz="1600" dirty="0"/>
              <a:t>Additionally, enable the site administrator to access and review incoming order requests.</a:t>
            </a:r>
          </a:p>
          <a:p>
            <a:r>
              <a:rPr lang="en-US" sz="1600" dirty="0"/>
              <a:t>Implement a redirection feature prompting users to validate their identity as a site administrator before granting access to the order request view. 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B2EE572-5A29-49B2-9C8D-5BD11F125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A792F7-1D9E-4C7E-A103-E8EDFDC2691E}" type="slidenum">
              <a:rPr lang="en-US" noProof="0" smtClean="0"/>
              <a:pPr lvl="0"/>
              <a:t>5</a:t>
            </a:fld>
            <a:endParaRPr lang="en-US" noProof="0" dirty="0"/>
          </a:p>
        </p:txBody>
      </p:sp>
      <p:pic>
        <p:nvPicPr>
          <p:cNvPr id="12" name="Picture 11" descr="A black background with red letters&#10;&#10;Description automatically generated">
            <a:extLst>
              <a:ext uri="{FF2B5EF4-FFF2-40B4-BE49-F238E27FC236}">
                <a16:creationId xmlns:a16="http://schemas.microsoft.com/office/drawing/2014/main" id="{95EC9809-B71F-398E-332B-A4773E48E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9309" y="2833688"/>
            <a:ext cx="3340034" cy="1190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52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Oval 82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65" name="Picture Placeholder 64">
            <a:extLst>
              <a:ext uri="{FF2B5EF4-FFF2-40B4-BE49-F238E27FC236}">
                <a16:creationId xmlns:a16="http://schemas.microsoft.com/office/drawing/2014/main" id="{FD36FF71-0527-0895-4527-433CA4E908F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7C10BC51-CA68-4DED-AB6D-130047878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603955" cy="6858000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9" name="Graphic 190">
            <a:extLst>
              <a:ext uri="{FF2B5EF4-FFF2-40B4-BE49-F238E27FC236}">
                <a16:creationId xmlns:a16="http://schemas.microsoft.com/office/drawing/2014/main" id="{F3F5D407-83EF-4D7F-9DAF-4C3CEB778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6982" y="827494"/>
            <a:ext cx="1291642" cy="429215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C07906A-A83F-47F2-975A-C1756F445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C38730D-4164-41D4-81C0-E9A070EA8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D2539C73-C848-4608-957A-D6C016913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8736" y="533549"/>
            <a:ext cx="5356040" cy="5343028"/>
            <a:chOff x="739960" y="1925092"/>
            <a:chExt cx="4376696" cy="4366063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253EEDFE-1D2D-4938-9DF2-97FB4F709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8562" y="2003061"/>
              <a:ext cx="4288094" cy="4288094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5EA4CF2D-570F-4529-ADDA-B37CF05B6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7929" y="2003061"/>
              <a:ext cx="4288094" cy="4288094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96" name="Oval 95">
              <a:extLst>
                <a:ext uri="{FF2B5EF4-FFF2-40B4-BE49-F238E27FC236}">
                  <a16:creationId xmlns:a16="http://schemas.microsoft.com/office/drawing/2014/main" id="{CBE92B83-AFA7-40B1-9D3C-502840BAD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960" y="1925092"/>
              <a:ext cx="4288094" cy="4288094"/>
            </a:xfrm>
            <a:prstGeom prst="ellips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Title 23">
            <a:extLst>
              <a:ext uri="{FF2B5EF4-FFF2-40B4-BE49-F238E27FC236}">
                <a16:creationId xmlns:a16="http://schemas.microsoft.com/office/drawing/2014/main" id="{08FC463C-D707-9ACF-CCB4-6BE3C48BD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988" y="1767639"/>
            <a:ext cx="3952428" cy="28227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7200" b="1" dirty="0">
                <a:latin typeface="Satisfy" panose="02000000000000000000" pitchFamily="2" charset="0"/>
                <a:ea typeface="Source Sans Pro SemiBold" panose="020B0603030403020204" pitchFamily="34" charset="0"/>
              </a:rPr>
              <a:t>Bake My Cake</a:t>
            </a:r>
          </a:p>
        </p:txBody>
      </p:sp>
      <p:sp>
        <p:nvSpPr>
          <p:cNvPr id="98" name="Graphic 212">
            <a:extLst>
              <a:ext uri="{FF2B5EF4-FFF2-40B4-BE49-F238E27FC236}">
                <a16:creationId xmlns:a16="http://schemas.microsoft.com/office/drawing/2014/main" id="{19A55484-B97B-45ED-A47D-EBECAC290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0898" y="4861481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00" name="Graphic 212">
            <a:extLst>
              <a:ext uri="{FF2B5EF4-FFF2-40B4-BE49-F238E27FC236}">
                <a16:creationId xmlns:a16="http://schemas.microsoft.com/office/drawing/2014/main" id="{B31CB7B9-2B8F-4AD6-9FFE-5DAE8E132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0898" y="4861481"/>
            <a:ext cx="891066" cy="89106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EACC93-CAF1-243B-1A9F-A1E09F323D7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5EA792F7-1D9E-4C7E-A103-E8EDFDC2691E}" type="slidenum">
              <a:rPr kumimoji="0" lang="en-US" i="0" u="none" strike="noStrike" normalizeH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pPr marR="0" lvl="0" indent="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i="0" u="none" strike="noStrike" normalizeH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42959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7" name="Oval 96">
            <a:extLst>
              <a:ext uri="{FF2B5EF4-FFF2-40B4-BE49-F238E27FC236}">
                <a16:creationId xmlns:a16="http://schemas.microsoft.com/office/drawing/2014/main" id="{104332FF-8349-42A5-B5C8-5EE3825CE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99" name="Rectangle 9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1D72A4A-771D-4FE0-A07E-D0DAF4D6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448" y="447277"/>
            <a:ext cx="3294813" cy="5911481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5BB7246-8AFD-47FC-A1F4-491E0167E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9940" y="438890"/>
            <a:ext cx="3294813" cy="591148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5" name="Rectangle 104">
            <a:extLst>
              <a:ext uri="{FF2B5EF4-FFF2-40B4-BE49-F238E27FC236}">
                <a16:creationId xmlns:a16="http://schemas.microsoft.com/office/drawing/2014/main" id="{0A6DF2E7-0906-4F1E-9B28-48B1A4D8E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3787" y="308343"/>
            <a:ext cx="3294813" cy="591148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Graphic 212">
            <a:extLst>
              <a:ext uri="{FF2B5EF4-FFF2-40B4-BE49-F238E27FC236}">
                <a16:creationId xmlns:a16="http://schemas.microsoft.com/office/drawing/2014/main" id="{684FEC42-F70A-4505-A5DF-EC67268FE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841" y="49924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09" name="Graphic 212">
            <a:extLst>
              <a:ext uri="{FF2B5EF4-FFF2-40B4-BE49-F238E27FC236}">
                <a16:creationId xmlns:a16="http://schemas.microsoft.com/office/drawing/2014/main" id="{7D10AF26-17A2-4FA8-824A-F78507AF6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841" y="49924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D76C20C-DA1D-4FB9-7E70-D1398B954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105985" cy="423811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100" dirty="0"/>
              <a:t>Technologies Used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CB1BA9E-40E3-B427-5D14-909F2A4A8C3C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EA792F7-1D9E-4C7E-A103-E8EDFDC2691E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graphicFrame>
        <p:nvGraphicFramePr>
          <p:cNvPr id="53" name="Content Placeholder 9">
            <a:extLst>
              <a:ext uri="{FF2B5EF4-FFF2-40B4-BE49-F238E27FC236}">
                <a16:creationId xmlns:a16="http://schemas.microsoft.com/office/drawing/2014/main" id="{C4F962E4-A9BA-DDD7-ADF6-89AC04FFBE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5931843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296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5B1041D8-A131-4231-A2BF-3D2B141A76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3">
                                            <p:graphicEl>
                                              <a:dgm id="{5B1041D8-A131-4231-A2BF-3D2B141A76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3">
                                            <p:graphicEl>
                                              <a:dgm id="{5B1041D8-A131-4231-A2BF-3D2B141A76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3">
                                            <p:graphicEl>
                                              <a:dgm id="{5B1041D8-A131-4231-A2BF-3D2B141A76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03B52FDE-C226-4763-BBC0-6B1F770AAB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3">
                                            <p:graphicEl>
                                              <a:dgm id="{03B52FDE-C226-4763-BBC0-6B1F770AABD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3">
                                            <p:graphicEl>
                                              <a:dgm id="{03B52FDE-C226-4763-BBC0-6B1F770AAB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3">
                                            <p:graphicEl>
                                              <a:dgm id="{03B52FDE-C226-4763-BBC0-6B1F770AAB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377B7F13-A3C5-46AE-9E26-DE6BE0CCB0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3">
                                            <p:graphicEl>
                                              <a:dgm id="{377B7F13-A3C5-46AE-9E26-DE6BE0CCB0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3">
                                            <p:graphicEl>
                                              <a:dgm id="{377B7F13-A3C5-46AE-9E26-DE6BE0CCB0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3">
                                            <p:graphicEl>
                                              <a:dgm id="{377B7F13-A3C5-46AE-9E26-DE6BE0CCB0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7042F0E9-ADEF-4298-B052-4FD4D819B6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3">
                                            <p:graphicEl>
                                              <a:dgm id="{7042F0E9-ADEF-4298-B052-4FD4D819B6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3">
                                            <p:graphicEl>
                                              <a:dgm id="{7042F0E9-ADEF-4298-B052-4FD4D819B6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3">
                                            <p:graphicEl>
                                              <a:dgm id="{7042F0E9-ADEF-4298-B052-4FD4D819B6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3C294FCA-81D1-4BE7-BE02-A74E8939C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3">
                                            <p:graphicEl>
                                              <a:dgm id="{3C294FCA-81D1-4BE7-BE02-A74E8939C9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3">
                                            <p:graphicEl>
                                              <a:dgm id="{3C294FCA-81D1-4BE7-BE02-A74E8939C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3">
                                            <p:graphicEl>
                                              <a:dgm id="{3C294FCA-81D1-4BE7-BE02-A74E8939C9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93E14046-D488-4BB6-8BF4-01841CF889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3">
                                            <p:graphicEl>
                                              <a:dgm id="{93E14046-D488-4BB6-8BF4-01841CF8894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3">
                                            <p:graphicEl>
                                              <a:dgm id="{93E14046-D488-4BB6-8BF4-01841CF889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3">
                                            <p:graphicEl>
                                              <a:dgm id="{93E14046-D488-4BB6-8BF4-01841CF889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A9BF1A89-DD3E-4483-B4E5-F83465824D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3">
                                            <p:graphicEl>
                                              <a:dgm id="{A9BF1A89-DD3E-4483-B4E5-F83465824D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3">
                                            <p:graphicEl>
                                              <a:dgm id="{A9BF1A89-DD3E-4483-B4E5-F83465824D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3">
                                            <p:graphicEl>
                                              <a:dgm id="{A9BF1A89-DD3E-4483-B4E5-F83465824D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78FC545C-2842-47D5-B09D-4502BF5257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3">
                                            <p:graphicEl>
                                              <a:dgm id="{78FC545C-2842-47D5-B09D-4502BF5257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3">
                                            <p:graphicEl>
                                              <a:dgm id="{78FC545C-2842-47D5-B09D-4502BF5257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3">
                                            <p:graphicEl>
                                              <a:dgm id="{78FC545C-2842-47D5-B09D-4502BF5257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D3563A0F-2E9F-475F-93C2-C4468F5E36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3">
                                            <p:graphicEl>
                                              <a:dgm id="{D3563A0F-2E9F-475F-93C2-C4468F5E36A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3">
                                            <p:graphicEl>
                                              <a:dgm id="{D3563A0F-2E9F-475F-93C2-C4468F5E36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3">
                                            <p:graphicEl>
                                              <a:dgm id="{D3563A0F-2E9F-475F-93C2-C4468F5E36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16E31255-8064-44F0-BEF5-C48FA4E585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3">
                                            <p:graphicEl>
                                              <a:dgm id="{16E31255-8064-44F0-BEF5-C48FA4E585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3">
                                            <p:graphicEl>
                                              <a:dgm id="{16E31255-8064-44F0-BEF5-C48FA4E585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53">
                                            <p:graphicEl>
                                              <a:dgm id="{16E31255-8064-44F0-BEF5-C48FA4E585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1DAE6BA7-4944-4368-BE62-BC6E04BC73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53">
                                            <p:graphicEl>
                                              <a:dgm id="{1DAE6BA7-4944-4368-BE62-BC6E04BC738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3">
                                            <p:graphicEl>
                                              <a:dgm id="{1DAE6BA7-4944-4368-BE62-BC6E04BC73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3">
                                            <p:graphicEl>
                                              <a:dgm id="{1DAE6BA7-4944-4368-BE62-BC6E04BC73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graphicEl>
                                              <a:dgm id="{A1AED9E2-93EF-4659-B8D6-B814E09154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53">
                                            <p:graphicEl>
                                              <a:dgm id="{A1AED9E2-93EF-4659-B8D6-B814E091541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3">
                                            <p:graphicEl>
                                              <a:dgm id="{A1AED9E2-93EF-4659-B8D6-B814E09154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3">
                                            <p:graphicEl>
                                              <a:dgm id="{A1AED9E2-93EF-4659-B8D6-B814E09154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Graphic spid="53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006A401-CF07-4206-AE08-EF5FB03B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Landing 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A7A778-F14C-D35C-2265-C4A93D8389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1497330"/>
            <a:ext cx="2592898" cy="4859020"/>
          </a:xfrm>
        </p:spPr>
        <p:txBody>
          <a:bodyPr>
            <a:normAutofit/>
          </a:bodyPr>
          <a:lstStyle/>
          <a:p>
            <a:r>
              <a:rPr lang="en-US" dirty="0"/>
              <a:t>Display images of cakes, cookies, and brownies.</a:t>
            </a:r>
          </a:p>
          <a:p>
            <a:r>
              <a:rPr lang="en-US" dirty="0"/>
              <a:t>Fetch data using </a:t>
            </a:r>
            <a:r>
              <a:rPr lang="en-US" dirty="0" err="1"/>
              <a:t>json</a:t>
            </a:r>
            <a:r>
              <a:rPr lang="en-US" dirty="0"/>
              <a:t>-server.</a:t>
            </a:r>
          </a:p>
          <a:p>
            <a:r>
              <a:rPr lang="en-US" dirty="0"/>
              <a:t>Set landing view as default.</a:t>
            </a:r>
          </a:p>
          <a:p>
            <a:r>
              <a:rPr lang="en-US" dirty="0"/>
              <a:t>Enable selection of items.</a:t>
            </a:r>
          </a:p>
          <a:p>
            <a:r>
              <a:rPr lang="en-US" dirty="0"/>
              <a:t>Upon selection, navigate to the order view.</a:t>
            </a:r>
          </a:p>
          <a:p>
            <a:r>
              <a:rPr lang="en-US" dirty="0"/>
              <a:t>Implement search by item name and filtering by category.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5B8617-403E-4606-8472-FB51AEEF1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A792F7-1D9E-4C7E-A103-E8EDFDC2691E}" type="slidenum">
              <a:rPr lang="en-US" noProof="0" smtClean="0"/>
              <a:pPr lvl="0"/>
              <a:t>8</a:t>
            </a:fld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9E9A6E3-1C12-0F9C-06DB-B65BE9FC5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1098" y="1497330"/>
            <a:ext cx="8247562" cy="453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827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006A401-CF07-4206-AE08-EF5FB03B0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A7A778-F14C-D35C-2265-C4A93D8389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1497330"/>
            <a:ext cx="3113015" cy="4859020"/>
          </a:xfrm>
        </p:spPr>
        <p:txBody>
          <a:bodyPr>
            <a:normAutofit/>
          </a:bodyPr>
          <a:lstStyle/>
          <a:p>
            <a:r>
              <a:rPr lang="en-US" dirty="0"/>
              <a:t>User automatically directed to order view upon item selection in landing view.</a:t>
            </a:r>
          </a:p>
          <a:p>
            <a:r>
              <a:rPr lang="en-US" dirty="0"/>
              <a:t>Display selected item details in the view.</a:t>
            </a:r>
          </a:p>
          <a:p>
            <a:r>
              <a:rPr lang="en-US" dirty="0"/>
              <a:t>Enable users to input necessary order details, including item and customer information.</a:t>
            </a:r>
          </a:p>
          <a:p>
            <a:r>
              <a:rPr lang="en-US" dirty="0"/>
              <a:t>Persist entered details and provide confirmation to the customer upon order placement.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5B8617-403E-4606-8472-FB51AEEF1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EA792F7-1D9E-4C7E-A103-E8EDFDC2691E}" type="slidenum">
              <a:rPr lang="en-US" noProof="0" smtClean="0"/>
              <a:pPr lvl="0"/>
              <a:t>9</a:t>
            </a:fld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7891E0-046F-F1BA-2A84-94127D53A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1215" y="1497330"/>
            <a:ext cx="7829724" cy="443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01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/>
    </p:bldLst>
  </p:timing>
</p:sld>
</file>

<file path=ppt/theme/theme1.xml><?xml version="1.0" encoding="utf-8"?>
<a:theme xmlns:a="http://schemas.openxmlformats.org/drawingml/2006/main" name="1_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Custom 7">
      <a:majorFont>
        <a:latin typeface="Source Sans Pro 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69C5E83-33D9-4150-939F-50A6208AC3A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BAAD304-2F93-484D-AB63-54EA4F7407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92DCC9-928C-4FAE-A49E-0F1AC6C10D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Funky shapes design</Template>
  <TotalTime>586</TotalTime>
  <Words>650</Words>
  <Application>Microsoft Office PowerPoint</Application>
  <PresentationFormat>Widescreen</PresentationFormat>
  <Paragraphs>168</Paragraphs>
  <Slides>21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Satisfy</vt:lpstr>
      <vt:lpstr>Söhne</vt:lpstr>
      <vt:lpstr>Source Sans Pro</vt:lpstr>
      <vt:lpstr>Source Sans Pro </vt:lpstr>
      <vt:lpstr>1_FunkyShapesVTI</vt:lpstr>
      <vt:lpstr>Bake My Cake</vt:lpstr>
      <vt:lpstr>Agenda</vt:lpstr>
      <vt:lpstr>Introduction</vt:lpstr>
      <vt:lpstr>Problem Statement</vt:lpstr>
      <vt:lpstr>Project Requirements</vt:lpstr>
      <vt:lpstr>Bake My Cake</vt:lpstr>
      <vt:lpstr>Technologies Used</vt:lpstr>
      <vt:lpstr>Landing View</vt:lpstr>
      <vt:lpstr>Order View</vt:lpstr>
      <vt:lpstr>Order View - Interactions</vt:lpstr>
      <vt:lpstr>Order View - Interactions</vt:lpstr>
      <vt:lpstr>Login View</vt:lpstr>
      <vt:lpstr>Login View - Interactions</vt:lpstr>
      <vt:lpstr>Cake-Requests View</vt:lpstr>
      <vt:lpstr>Page Not Found</vt:lpstr>
      <vt:lpstr>Architecture &amp; Flow</vt:lpstr>
      <vt:lpstr>Project Components</vt:lpstr>
      <vt:lpstr>Control Flow</vt:lpstr>
      <vt:lpstr>Further Improvements</vt:lpstr>
      <vt:lpstr>THANK YOU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Bake My Cake</dc:title>
  <dc:creator>Pratyush Pande</dc:creator>
  <cp:lastModifiedBy>Pratyush Pande</cp:lastModifiedBy>
  <cp:revision>10</cp:revision>
  <dcterms:created xsi:type="dcterms:W3CDTF">2023-11-19T21:53:56Z</dcterms:created>
  <dcterms:modified xsi:type="dcterms:W3CDTF">2023-11-20T07:40:41Z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